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4"/>
    <p:sldMasterId id="2147483708" r:id="rId5"/>
    <p:sldMasterId id="2147483695" r:id="rId6"/>
    <p:sldMasterId id="2147483702" r:id="rId7"/>
  </p:sldMasterIdLst>
  <p:notesMasterIdLst>
    <p:notesMasterId r:id="rId9"/>
  </p:notesMasterIdLst>
  <p:sldIdLst>
    <p:sldId id="256" r:id="rId8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Psote esitys" id="{EC940E6B-B0C3-F849-A864-5B1216E39F8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C986B-F1AA-4284-88FD-0A187E4D8D12}" v="1" dt="2021-12-02T14:04:11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nänen Kirsi" userId="S::kirsi.keinanen_ouka.fi#ext#@ppshp.onmicrosoft.com::379deec2-33d5-4d3e-adc9-b022df79c763" providerId="AD" clId="Web-{36E0C5C3-B0EC-4943-A6D4-824B90DEFF1C}"/>
    <pc:docChg chg="delSld modSection">
      <pc:chgData name="Keinänen Kirsi" userId="S::kirsi.keinanen_ouka.fi#ext#@ppshp.onmicrosoft.com::379deec2-33d5-4d3e-adc9-b022df79c763" providerId="AD" clId="Web-{36E0C5C3-B0EC-4943-A6D4-824B90DEFF1C}" dt="2021-10-07T10:55:52.086" v="1"/>
      <pc:docMkLst>
        <pc:docMk/>
      </pc:docMkLst>
      <pc:sldChg chg="del">
        <pc:chgData name="Keinänen Kirsi" userId="S::kirsi.keinanen_ouka.fi#ext#@ppshp.onmicrosoft.com::379deec2-33d5-4d3e-adc9-b022df79c763" providerId="AD" clId="Web-{36E0C5C3-B0EC-4943-A6D4-824B90DEFF1C}" dt="2021-10-07T10:55:52.086" v="1"/>
        <pc:sldMkLst>
          <pc:docMk/>
          <pc:sldMk cId="2663423877" sldId="257"/>
        </pc:sldMkLst>
      </pc:sldChg>
      <pc:sldChg chg="del">
        <pc:chgData name="Keinänen Kirsi" userId="S::kirsi.keinanen_ouka.fi#ext#@ppshp.onmicrosoft.com::379deec2-33d5-4d3e-adc9-b022df79c763" providerId="AD" clId="Web-{36E0C5C3-B0EC-4943-A6D4-824B90DEFF1C}" dt="2021-10-07T10:55:51.399" v="0"/>
        <pc:sldMkLst>
          <pc:docMk/>
          <pc:sldMk cId="101271087" sldId="258"/>
        </pc:sldMkLst>
      </pc:sldChg>
    </pc:docChg>
  </pc:docChgLst>
  <pc:docChgLst>
    <pc:chgData name="Mikkonen Heikki" userId="S::heikki.mikkonen@ppshp.fi::e12c7ff1-ff1f-432c-8370-9606aec0ec49" providerId="AD" clId="Web-{51CC986B-F1AA-4284-88FD-0A187E4D8D12}"/>
    <pc:docChg chg="addSld modSection">
      <pc:chgData name="Mikkonen Heikki" userId="S::heikki.mikkonen@ppshp.fi::e12c7ff1-ff1f-432c-8370-9606aec0ec49" providerId="AD" clId="Web-{51CC986B-F1AA-4284-88FD-0A187E4D8D12}" dt="2021-12-02T14:04:11.079" v="0"/>
      <pc:docMkLst>
        <pc:docMk/>
      </pc:docMkLst>
      <pc:sldChg chg="new">
        <pc:chgData name="Mikkonen Heikki" userId="S::heikki.mikkonen@ppshp.fi::e12c7ff1-ff1f-432c-8370-9606aec0ec49" providerId="AD" clId="Web-{51CC986B-F1AA-4284-88FD-0A187E4D8D12}" dt="2021-12-02T14:04:11.079" v="0"/>
        <pc:sldMkLst>
          <pc:docMk/>
          <pc:sldMk cId="2936224192" sldId="257"/>
        </pc:sldMkLst>
      </pc:sldChg>
    </pc:docChg>
  </pc:docChgLst>
  <pc:docChgLst>
    <pc:chgData name="Keinänen Kirsi" userId="S::kirsi.keinanen_ouka.fi#ext#@ppshp.onmicrosoft.com::379deec2-33d5-4d3e-adc9-b022df79c763" providerId="AD" clId="Web-{7E9708D2-ACE4-4236-A499-D25743BA675D}"/>
    <pc:docChg chg="addSld delSld modSection">
      <pc:chgData name="Keinänen Kirsi" userId="S::kirsi.keinanen_ouka.fi#ext#@ppshp.onmicrosoft.com::379deec2-33d5-4d3e-adc9-b022df79c763" providerId="AD" clId="Web-{7E9708D2-ACE4-4236-A499-D25743BA675D}" dt="2021-10-07T11:43:46.934" v="1"/>
      <pc:docMkLst>
        <pc:docMk/>
      </pc:docMkLst>
      <pc:sldChg chg="new del">
        <pc:chgData name="Keinänen Kirsi" userId="S::kirsi.keinanen_ouka.fi#ext#@ppshp.onmicrosoft.com::379deec2-33d5-4d3e-adc9-b022df79c763" providerId="AD" clId="Web-{7E9708D2-ACE4-4236-A499-D25743BA675D}" dt="2021-10-07T11:43:46.934" v="1"/>
        <pc:sldMkLst>
          <pc:docMk/>
          <pc:sldMk cId="444671345" sldId="257"/>
        </pc:sldMkLst>
      </pc:sldChg>
    </pc:docChg>
  </pc:docChgLst>
  <pc:docChgLst>
    <pc:chgData name="Paloheimo Laura" userId="S::laura.paloheimo_ouka.fi#ext#@ppshp.onmicrosoft.com::b412dd65-f1dc-49ab-9ff1-15d7eaee3161" providerId="AD" clId="Web-{52DC0A47-7879-4C1C-AB14-D946041A62A5}"/>
    <pc:docChg chg="addSld delSld modSection">
      <pc:chgData name="Paloheimo Laura" userId="S::laura.paloheimo_ouka.fi#ext#@ppshp.onmicrosoft.com::b412dd65-f1dc-49ab-9ff1-15d7eaee3161" providerId="AD" clId="Web-{52DC0A47-7879-4C1C-AB14-D946041A62A5}" dt="2021-09-17T09:49:38.098" v="1"/>
      <pc:docMkLst>
        <pc:docMk/>
      </pc:docMkLst>
      <pc:sldChg chg="new del">
        <pc:chgData name="Paloheimo Laura" userId="S::laura.paloheimo_ouka.fi#ext#@ppshp.onmicrosoft.com::b412dd65-f1dc-49ab-9ff1-15d7eaee3161" providerId="AD" clId="Web-{52DC0A47-7879-4C1C-AB14-D946041A62A5}" dt="2021-09-17T09:49:38.098" v="1"/>
        <pc:sldMkLst>
          <pc:docMk/>
          <pc:sldMk cId="265551006" sldId="257"/>
        </pc:sldMkLst>
      </pc:sldChg>
    </pc:docChg>
  </pc:docChgLst>
  <pc:docChgLst>
    <pc:chgData name="Keinänen Kirsi" userId="S::kirsi.keinanen_ouka.fi#ext#@ppshp.onmicrosoft.com::379deec2-33d5-4d3e-adc9-b022df79c763" providerId="AD" clId="Web-{25450DCF-DAA3-4059-8A8E-C84CEF8CCB44}"/>
    <pc:docChg chg="addSld modSection">
      <pc:chgData name="Keinänen Kirsi" userId="S::kirsi.keinanen_ouka.fi#ext#@ppshp.onmicrosoft.com::379deec2-33d5-4d3e-adc9-b022df79c763" providerId="AD" clId="Web-{25450DCF-DAA3-4059-8A8E-C84CEF8CCB44}" dt="2021-10-07T10:51:24.928" v="1"/>
      <pc:docMkLst>
        <pc:docMk/>
      </pc:docMkLst>
      <pc:sldChg chg="new">
        <pc:chgData name="Keinänen Kirsi" userId="S::kirsi.keinanen_ouka.fi#ext#@ppshp.onmicrosoft.com::379deec2-33d5-4d3e-adc9-b022df79c763" providerId="AD" clId="Web-{25450DCF-DAA3-4059-8A8E-C84CEF8CCB44}" dt="2021-10-07T10:50:21.177" v="0"/>
        <pc:sldMkLst>
          <pc:docMk/>
          <pc:sldMk cId="2663423877" sldId="257"/>
        </pc:sldMkLst>
      </pc:sldChg>
      <pc:sldChg chg="new">
        <pc:chgData name="Keinänen Kirsi" userId="S::kirsi.keinanen_ouka.fi#ext#@ppshp.onmicrosoft.com::379deec2-33d5-4d3e-adc9-b022df79c763" providerId="AD" clId="Web-{25450DCF-DAA3-4059-8A8E-C84CEF8CCB44}" dt="2021-10-07T10:51:24.928" v="1"/>
        <pc:sldMkLst>
          <pc:docMk/>
          <pc:sldMk cId="101271087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Normaal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Normaali" charset="0"/>
              </a:defRPr>
            </a:lvl1pPr>
          </a:lstStyle>
          <a:p>
            <a:fld id="{49F2F0CF-D075-4FFB-84C7-5CBA8664859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Normaal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Normaali" charset="0"/>
              </a:defRPr>
            </a:lvl1pPr>
          </a:lstStyle>
          <a:p>
            <a:fld id="{9B02C0F6-0380-4311-99DF-17D612588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1pPr>
    <a:lvl2pPr marL="6858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2pPr>
    <a:lvl3pPr marL="13716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3pPr>
    <a:lvl4pPr marL="20574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4pPr>
    <a:lvl5pPr marL="27432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7300" y="4149725"/>
            <a:ext cx="15773400" cy="198913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7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3" y="1384886"/>
            <a:ext cx="15309014" cy="6668251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5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28963" y="3274846"/>
            <a:ext cx="15773400" cy="198913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144252"/>
            <a:ext cx="18288000" cy="714433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9544" y="1359320"/>
            <a:ext cx="16436140" cy="1544301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89635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9843002" y="2566737"/>
            <a:ext cx="7735888" cy="6128084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843002" y="850232"/>
            <a:ext cx="7735888" cy="1540042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432007" y="-721895"/>
            <a:ext cx="11502190" cy="11502190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5886" y="2743200"/>
            <a:ext cx="8380830" cy="583932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655886" y="866274"/>
            <a:ext cx="8380830" cy="163846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2270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409829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12337388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64794" y="866273"/>
            <a:ext cx="16324848" cy="1491916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66274"/>
            <a:ext cx="15773400" cy="1670551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7860632" cy="10288588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8678779" y="1299412"/>
            <a:ext cx="8900111" cy="7395410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1579" y="1299412"/>
            <a:ext cx="6657474" cy="6882061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144252"/>
            <a:ext cx="18288000" cy="714433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69544" y="1359320"/>
            <a:ext cx="16436140" cy="1544301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3" y="2983832"/>
            <a:ext cx="15501518" cy="5678905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2903" y="1187116"/>
            <a:ext cx="15501518" cy="1622425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johon voi lisätä taustaku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7515" y="4397796"/>
            <a:ext cx="10395285" cy="3863887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johon voi lisätä taustaku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7515" y="4397796"/>
            <a:ext cx="10395285" cy="3863887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rgbClr val="005A9B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89635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9843002" y="2566737"/>
            <a:ext cx="7735888" cy="6128084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843002" y="850232"/>
            <a:ext cx="7735888" cy="1540042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432007" y="-721895"/>
            <a:ext cx="11502190" cy="11502190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8655886" y="2743200"/>
            <a:ext cx="8380830" cy="583932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5886" y="866274"/>
            <a:ext cx="8380830" cy="163846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2270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409829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12337388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64794" y="866273"/>
            <a:ext cx="16324848" cy="1491916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34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7300" y="866274"/>
            <a:ext cx="15773400" cy="1670551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3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7860632" cy="10288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779" y="1299412"/>
            <a:ext cx="8900111" cy="7395410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601579" y="1299412"/>
            <a:ext cx="6657474" cy="68820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i="0" kern="120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>
                <a:solidFill>
                  <a:srgbClr val="005A9B"/>
                </a:solidFill>
              </a:rPr>
              <a:t>Click to edit Master 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3" y="2983832"/>
            <a:ext cx="15501518" cy="5678905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22903" y="1187116"/>
            <a:ext cx="15501518" cy="1622425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6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28963" y="3274846"/>
            <a:ext cx="15773400" cy="198913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8288000" cy="10288588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396" y="8550442"/>
            <a:ext cx="2648819" cy="172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2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06" r:id="rId2"/>
    <p:sldLayoutId id="2147483665" r:id="rId3"/>
    <p:sldLayoutId id="2147483707" r:id="rId4"/>
    <p:sldLayoutId id="2147483666" r:id="rId5"/>
    <p:sldLayoutId id="2147483667" r:id="rId6"/>
    <p:sldLayoutId id="2147483731" r:id="rId7"/>
    <p:sldLayoutId id="2147483730" r:id="rId8"/>
    <p:sldLayoutId id="2147483669" r:id="rId9"/>
    <p:sldLayoutId id="2147483670" r:id="rId10"/>
    <p:sldLayoutId id="2147483671" r:id="rId11"/>
    <p:sldLayoutId id="214748369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8288000" cy="102885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354" y="8550442"/>
            <a:ext cx="2670646" cy="173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1" r:id="rId3"/>
    <p:sldLayoutId id="2147483712" r:id="rId4"/>
    <p:sldLayoutId id="2147483729" r:id="rId5"/>
    <p:sldLayoutId id="2147483714" r:id="rId6"/>
    <p:sldLayoutId id="2147483728" r:id="rId7"/>
    <p:sldLayoutId id="2147483717" r:id="rId8"/>
    <p:sldLayoutId id="2147483716" r:id="rId9"/>
    <p:sldLayoutId id="2147483718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8288000" cy="10288588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24" y="3280241"/>
            <a:ext cx="5749902" cy="374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0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0" r:id="rId2"/>
    <p:sldLayoutId id="214748370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966" y="3296283"/>
            <a:ext cx="5678905" cy="369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yöristetty suorakulmio 5"/>
          <p:cNvSpPr/>
          <p:nvPr/>
        </p:nvSpPr>
        <p:spPr>
          <a:xfrm>
            <a:off x="965451" y="1701801"/>
            <a:ext cx="16247088" cy="292946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083984" y="1661057"/>
            <a:ext cx="16010021" cy="8627531"/>
          </a:xfrm>
        </p:spPr>
        <p:txBody>
          <a:bodyPr/>
          <a:lstStyle/>
          <a:p>
            <a:pPr marL="0" indent="0" algn="ctr">
              <a:buNone/>
            </a:pPr>
            <a:endParaRPr lang="fi-FI" sz="2800" dirty="0" smtClean="0"/>
          </a:p>
          <a:p>
            <a:pPr marL="0" indent="0" algn="ctr">
              <a:buNone/>
            </a:pPr>
            <a:r>
              <a:rPr lang="fi-FI" sz="2800" dirty="0" smtClean="0"/>
              <a:t>Henkilöstön </a:t>
            </a:r>
            <a:r>
              <a:rPr lang="fi-FI" sz="2800" dirty="0"/>
              <a:t>osaamisen kehittäminen on yksi </a:t>
            </a:r>
            <a:r>
              <a:rPr lang="fi-FI" sz="2800" dirty="0" err="1"/>
              <a:t>POPsoten</a:t>
            </a:r>
            <a:r>
              <a:rPr lang="fi-FI" sz="2800" dirty="0"/>
              <a:t> hoitotakuun kehittämisohjelman toimenpiteistä. </a:t>
            </a:r>
            <a:r>
              <a:rPr lang="fi-FI" sz="2800" dirty="0" smtClean="0"/>
              <a:t>Tulevaisuuden </a:t>
            </a:r>
            <a:r>
              <a:rPr lang="fi-FI" sz="2800" dirty="0"/>
              <a:t>sote-keskusten kansallisiin ja hoitotakuun tavoitteisiin pääsemiseksi </a:t>
            </a:r>
            <a:r>
              <a:rPr lang="fi-FI" sz="2800" dirty="0" smtClean="0"/>
              <a:t>tarvitaan </a:t>
            </a:r>
            <a:r>
              <a:rPr lang="fi-FI" sz="2800" dirty="0"/>
              <a:t>toimintakonseptin muutosta vastaanottotoiminnassa. </a:t>
            </a:r>
            <a:r>
              <a:rPr lang="fi-FI" sz="2800" dirty="0" smtClean="0"/>
              <a:t>Toiminnanmuutos </a:t>
            </a:r>
            <a:r>
              <a:rPr lang="fi-FI" sz="2800" dirty="0"/>
              <a:t>tuo osaamisvajetta hoitohenkilöstölle, </a:t>
            </a:r>
            <a:r>
              <a:rPr lang="fi-FI" sz="2800" dirty="0" smtClean="0"/>
              <a:t>jota </a:t>
            </a:r>
            <a:r>
              <a:rPr lang="fi-FI" sz="2800" dirty="0"/>
              <a:t>pyritään helpottamaan täydennyskoulutuksella. </a:t>
            </a:r>
            <a:r>
              <a:rPr lang="fi-FI" sz="2800" dirty="0" smtClean="0"/>
              <a:t>Kansansairaudet </a:t>
            </a:r>
            <a:r>
              <a:rPr lang="fi-FI" sz="2800" dirty="0"/>
              <a:t>hoitotyössä -täydennyskoulutuksella haluamme tarjota </a:t>
            </a:r>
            <a:r>
              <a:rPr lang="fi-FI" sz="2800" dirty="0" smtClean="0"/>
              <a:t>mahdollisuuden päivittää </a:t>
            </a:r>
            <a:r>
              <a:rPr lang="fi-FI" sz="2800" dirty="0"/>
              <a:t>osaaminen vastaamaan työn vaatimuksia.</a:t>
            </a:r>
          </a:p>
          <a:p>
            <a:endParaRPr lang="fi-FI" sz="2800" dirty="0" smtClean="0"/>
          </a:p>
          <a:p>
            <a:r>
              <a:rPr lang="fi-FI" sz="2800" dirty="0" smtClean="0"/>
              <a:t>Koulutuksen </a:t>
            </a:r>
            <a:r>
              <a:rPr lang="fi-FI" sz="2800" dirty="0"/>
              <a:t>tavoitteena on </a:t>
            </a:r>
          </a:p>
          <a:p>
            <a:pPr lvl="1"/>
            <a:r>
              <a:rPr lang="fi-FI" sz="2200" dirty="0"/>
              <a:t>syventää sairaanhoitajien ammatillisia valmiuksia tiedostaa kansansairauksia ja riskitekijöitä </a:t>
            </a:r>
          </a:p>
          <a:p>
            <a:pPr lvl="1"/>
            <a:r>
              <a:rPr lang="fi-FI" sz="2200" dirty="0"/>
              <a:t>edistää kansalaisten terveyttä</a:t>
            </a:r>
          </a:p>
          <a:p>
            <a:pPr lvl="1"/>
            <a:r>
              <a:rPr lang="fi-FI" sz="2200" dirty="0"/>
              <a:t>ennaltaehkäistä ja hoitaa kansansairauksia tutkittuun tietoon perustavilla ohjausmenetelmillä</a:t>
            </a:r>
          </a:p>
          <a:p>
            <a:pPr lvl="1"/>
            <a:r>
              <a:rPr lang="fi-FI" sz="2200" dirty="0"/>
              <a:t>kohdata potilas aidosti</a:t>
            </a:r>
          </a:p>
          <a:p>
            <a:r>
              <a:rPr lang="fi-FI" sz="2800" dirty="0"/>
              <a:t> Koulutuksen pääteemoja ovat</a:t>
            </a:r>
          </a:p>
          <a:p>
            <a:pPr lvl="1"/>
            <a:r>
              <a:rPr lang="fi-FI" sz="2200" dirty="0"/>
              <a:t>ohjausmenetelmät</a:t>
            </a:r>
          </a:p>
          <a:p>
            <a:pPr lvl="1"/>
            <a:r>
              <a:rPr lang="fi-FI" sz="2200" dirty="0"/>
              <a:t>potilaan kohtaaminen</a:t>
            </a:r>
          </a:p>
          <a:p>
            <a:pPr lvl="1"/>
            <a:r>
              <a:rPr lang="fi-FI" sz="2200" dirty="0"/>
              <a:t>kansansairaudet ja niiden riskitekijät hoitotyön näkökulmasta</a:t>
            </a:r>
          </a:p>
          <a:p>
            <a:pPr lvl="1"/>
            <a:r>
              <a:rPr lang="fi-FI" sz="2200" dirty="0"/>
              <a:t>osaamisen varmistaminen</a:t>
            </a:r>
          </a:p>
          <a:p>
            <a:pPr lvl="0"/>
            <a:r>
              <a:rPr lang="fi-FI" sz="2800" dirty="0"/>
              <a:t>Koulutuksen laajuus on 10 opintopistettä (n. 270 tuntia) </a:t>
            </a:r>
          </a:p>
          <a:p>
            <a:pPr lvl="0"/>
            <a:r>
              <a:rPr lang="fi-FI" sz="2800" dirty="0"/>
              <a:t>Soveltuu sairaanhoitajalle ja terveydenhoitajalle täydennyskoulutukseksi</a:t>
            </a:r>
          </a:p>
          <a:p>
            <a:pPr lvl="0"/>
            <a:r>
              <a:rPr lang="fi-FI" sz="2800" dirty="0"/>
              <a:t>Koulutus sisältää 9 lähiopetuspäivää ja 7 puolen päivän mittaista etäopetuspäivää sekä itsenäistä opiskelua</a:t>
            </a:r>
          </a:p>
          <a:p>
            <a:endParaRPr lang="fi-FI" sz="280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338236" y="340451"/>
            <a:ext cx="15501518" cy="1132750"/>
          </a:xfrm>
        </p:spPr>
        <p:txBody>
          <a:bodyPr/>
          <a:lstStyle/>
          <a:p>
            <a:r>
              <a:rPr lang="fi-FI" dirty="0" smtClean="0"/>
              <a:t>Kansansairaudet hoitotyössä -täydennyskoulutus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32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t sinisellä taustalla">
  <a:themeElements>
    <a:clrScheme name="Mukautettu 14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80D0C8"/>
      </a:accent1>
      <a:accent2>
        <a:srgbClr val="497BBD"/>
      </a:accent2>
      <a:accent3>
        <a:srgbClr val="F174A7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at sinisellä taustalla">
  <a:themeElements>
    <a:clrScheme name="Mukautettu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80D0DE"/>
      </a:accent1>
      <a:accent2>
        <a:srgbClr val="497BBD"/>
      </a:accent2>
      <a:accent3>
        <a:srgbClr val="F074A7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GO">
  <a:themeElements>
    <a:clrScheme name="Main T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4177C9"/>
      </a:accent1>
      <a:accent2>
        <a:srgbClr val="4177C9"/>
      </a:accent2>
      <a:accent3>
        <a:srgbClr val="F9FAFD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LOGO">
  <a:themeElements>
    <a:clrScheme name="Main T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4177C9"/>
      </a:accent1>
      <a:accent2>
        <a:srgbClr val="4177C9"/>
      </a:accent2>
      <a:accent3>
        <a:srgbClr val="F9FAFD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F9FBE23DE9741AAC4B06DBA542379" ma:contentTypeVersion="13" ma:contentTypeDescription="Create a new document." ma:contentTypeScope="" ma:versionID="5d4cfc3bd28e5b14da783ca40eb8bace">
  <xsd:schema xmlns:xsd="http://www.w3.org/2001/XMLSchema" xmlns:xs="http://www.w3.org/2001/XMLSchema" xmlns:p="http://schemas.microsoft.com/office/2006/metadata/properties" xmlns:ns2="d8672393-79b0-44ca-b1da-478db7a2b85f" xmlns:ns3="2bb0a49a-9a7d-4643-b39a-2332175e2122" targetNamespace="http://schemas.microsoft.com/office/2006/metadata/properties" ma:root="true" ma:fieldsID="35d4887c8a17ced4edc2c02189cc3c40" ns2:_="" ns3:_="">
    <xsd:import namespace="d8672393-79b0-44ca-b1da-478db7a2b85f"/>
    <xsd:import namespace="2bb0a49a-9a7d-4643-b39a-2332175e21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72393-79b0-44ca-b1da-478db7a2b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0a49a-9a7d-4643-b39a-2332175e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DA8D12-DA0D-4BDD-B18D-7B8895C5AAC7}">
  <ds:schemaRefs>
    <ds:schemaRef ds:uri="http://purl.org/dc/terms/"/>
    <ds:schemaRef ds:uri="d8672393-79b0-44ca-b1da-478db7a2b85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bb0a49a-9a7d-4643-b39a-2332175e212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63B450-3E8E-43B6-97A0-09DB071022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E5DE3-12D4-440E-B627-EBA533F2BCCF}">
  <ds:schemaRefs>
    <ds:schemaRef ds:uri="2bb0a49a-9a7d-4643-b39a-2332175e2122"/>
    <ds:schemaRef ds:uri="d8672393-79b0-44ca-b1da-478db7a2b8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118</Words>
  <Application>Microsoft Office PowerPoint</Application>
  <PresentationFormat>Mukautettu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Calibri Normaali</vt:lpstr>
      <vt:lpstr>Montserrat</vt:lpstr>
      <vt:lpstr>Roboto Light</vt:lpstr>
      <vt:lpstr>DIat sinisellä taustalla</vt:lpstr>
      <vt:lpstr>1_DIat sinisellä taustalla</vt:lpstr>
      <vt:lpstr>LOGO</vt:lpstr>
      <vt:lpstr>1_LOGO</vt:lpstr>
      <vt:lpstr>Kansansairaudet hoitotyössä -täydennyskoulutus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Katya</dc:creator>
  <cp:lastModifiedBy>Säilynoja Hanna</cp:lastModifiedBy>
  <cp:revision>12</cp:revision>
  <dcterms:created xsi:type="dcterms:W3CDTF">2018-05-13T04:06:27Z</dcterms:created>
  <dcterms:modified xsi:type="dcterms:W3CDTF">2021-12-20T12:01:26Z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0x010100F23F9FBE23DE9741AAC4B06DBA542379</vt:lpwstr>
  </property>
  <property fmtid="{D5CDD505-2E9C-101B-9397-08002B2CF9AE}" pid="3" name="MSIP_Label_e7f2b28d-54cf-44b6-aad9-6a2b7fb652a6_Enabled">
    <vt:lpwstr>true</vt:lpwstr>
  </property>
  <property fmtid="{D5CDD505-2E9C-101B-9397-08002B2CF9AE}" pid="4" name="MSIP_Label_e7f2b28d-54cf-44b6-aad9-6a2b7fb652a6_SetDate">
    <vt:lpwstr>2021-11-16T10:33:22Z</vt:lpwstr>
  </property>
  <property fmtid="{D5CDD505-2E9C-101B-9397-08002B2CF9AE}" pid="5" name="MSIP_Label_e7f2b28d-54cf-44b6-aad9-6a2b7fb652a6_Method">
    <vt:lpwstr>Standard</vt:lpwstr>
  </property>
  <property fmtid="{D5CDD505-2E9C-101B-9397-08002B2CF9AE}" pid="6" name="MSIP_Label_e7f2b28d-54cf-44b6-aad9-6a2b7fb652a6_Name">
    <vt:lpwstr>e7f2b28d-54cf-44b6-aad9-6a2b7fb652a6</vt:lpwstr>
  </property>
  <property fmtid="{D5CDD505-2E9C-101B-9397-08002B2CF9AE}" pid="7" name="MSIP_Label_e7f2b28d-54cf-44b6-aad9-6a2b7fb652a6_SiteId">
    <vt:lpwstr>5cc89a67-fa29-4356-af5d-f436abc7c21b</vt:lpwstr>
  </property>
  <property fmtid="{D5CDD505-2E9C-101B-9397-08002B2CF9AE}" pid="8" name="MSIP_Label_e7f2b28d-54cf-44b6-aad9-6a2b7fb652a6_ActionId">
    <vt:lpwstr>d932ce8f-b069-49a9-a2a1-36bdddb54be8</vt:lpwstr>
  </property>
  <property fmtid="{D5CDD505-2E9C-101B-9397-08002B2CF9AE}" pid="9" name="MSIP_Label_e7f2b28d-54cf-44b6-aad9-6a2b7fb652a6_ContentBits">
    <vt:lpwstr>0</vt:lpwstr>
  </property>
</Properties>
</file>