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ulukkoRuudukko1"/>
        <w:tblW w:w="10632" w:type="dxa"/>
        <w:tblInd w:w="-289" w:type="dxa"/>
        <w:tblLook w:val="0400" w:firstRow="0" w:lastRow="0" w:firstColumn="0" w:lastColumn="0" w:noHBand="0" w:noVBand="1"/>
      </w:tblPr>
      <w:tblGrid>
        <w:gridCol w:w="1577"/>
        <w:gridCol w:w="1826"/>
        <w:gridCol w:w="998"/>
        <w:gridCol w:w="2687"/>
        <w:gridCol w:w="711"/>
        <w:gridCol w:w="2833"/>
      </w:tblGrid>
      <w:tr w:rsidR="00F20CB5" w:rsidRPr="00F07DC9" w14:paraId="486162E3" w14:textId="77777777" w:rsidTr="00147DB3">
        <w:trPr>
          <w:trHeight w:val="1422"/>
        </w:trPr>
        <w:tc>
          <w:tcPr>
            <w:tcW w:w="1577" w:type="dxa"/>
          </w:tcPr>
          <w:p w14:paraId="5B1FB209" w14:textId="2A79515B" w:rsidR="00F20CB5" w:rsidRPr="00F07DC9" w:rsidRDefault="00965154" w:rsidP="00ED1565">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color w:val="042471" w:themeColor="text2"/>
              </w:rPr>
              <w:t>Asiakirja</w:t>
            </w:r>
            <w:r w:rsidR="00F20CB5" w:rsidRPr="00F07DC9">
              <w:rPr>
                <w:rFonts w:asciiTheme="minorHAnsi" w:hAnsiTheme="minorHAnsi" w:cstheme="minorHAnsi"/>
                <w:color w:val="042471" w:themeColor="text2"/>
              </w:rPr>
              <w:t>pyynnön lakiperuste</w:t>
            </w:r>
          </w:p>
        </w:tc>
        <w:tc>
          <w:tcPr>
            <w:tcW w:w="9055" w:type="dxa"/>
            <w:gridSpan w:val="5"/>
          </w:tcPr>
          <w:p w14:paraId="4F81FA05" w14:textId="255D85E2" w:rsidR="00F20CB5" w:rsidRPr="00F07DC9" w:rsidRDefault="00965154" w:rsidP="00BF288B">
            <w:pPr>
              <w:tabs>
                <w:tab w:val="clear" w:pos="2268"/>
              </w:tabs>
              <w:spacing w:line="240" w:lineRule="auto"/>
              <w:ind w:left="0"/>
              <w:rPr>
                <w:rFonts w:asciiTheme="minorHAnsi" w:hAnsiTheme="minorHAnsi" w:cstheme="minorHAnsi"/>
                <w:color w:val="042471" w:themeColor="text2"/>
              </w:rPr>
            </w:pPr>
            <w:r w:rsidRPr="0067155A">
              <w:rPr>
                <w:rFonts w:asciiTheme="minorHAnsi" w:hAnsiTheme="minorHAnsi" w:cstheme="minorHAnsi"/>
                <w:b/>
                <w:bCs/>
                <w:color w:val="042471" w:themeColor="text2"/>
              </w:rPr>
              <w:t>Laki viranomaisen toiminnan julkisuudesta (621/1999)</w:t>
            </w:r>
            <w:r w:rsidR="002112D4">
              <w:rPr>
                <w:rFonts w:asciiTheme="minorHAnsi" w:hAnsiTheme="minorHAnsi" w:cstheme="minorHAnsi"/>
                <w:b/>
                <w:bCs/>
                <w:color w:val="042471" w:themeColor="text2"/>
              </w:rPr>
              <w:t xml:space="preserve"> </w:t>
            </w:r>
            <w:r w:rsidR="002112D4" w:rsidRPr="0067155A">
              <w:rPr>
                <w:rFonts w:asciiTheme="minorHAnsi" w:hAnsiTheme="minorHAnsi" w:cstheme="minorHAnsi"/>
                <w:b/>
                <w:bCs/>
                <w:color w:val="042471" w:themeColor="text2"/>
              </w:rPr>
              <w:t>11–12</w:t>
            </w:r>
            <w:r w:rsidRPr="0067155A">
              <w:rPr>
                <w:rFonts w:asciiTheme="minorHAnsi" w:hAnsiTheme="minorHAnsi" w:cstheme="minorHAnsi"/>
                <w:b/>
                <w:bCs/>
                <w:color w:val="042471" w:themeColor="text2"/>
              </w:rPr>
              <w:t xml:space="preserve"> §. Asianosaisen oikeus tiedonsaantiin. </w:t>
            </w:r>
            <w:r w:rsidRPr="00965154">
              <w:rPr>
                <w:rFonts w:asciiTheme="minorHAnsi" w:hAnsiTheme="minorHAnsi" w:cstheme="minorHAnsi"/>
                <w:color w:val="042471" w:themeColor="text2"/>
              </w:rPr>
              <w:t>Jokaisella on oikeus saada tieto hänestä itsestään viranomaisen asiakirjaan sisältyvistä tiedoista 11 §:n 2 ja 3 momentissa säädetyin rajoituksin, jollei laissa toisin säädetä</w:t>
            </w:r>
            <w:r>
              <w:rPr>
                <w:rFonts w:asciiTheme="minorHAnsi" w:hAnsiTheme="minorHAnsi" w:cstheme="minorHAnsi"/>
                <w:color w:val="042471" w:themeColor="text2"/>
              </w:rPr>
              <w:t xml:space="preserve">. </w:t>
            </w:r>
            <w:r w:rsidRPr="00965154">
              <w:rPr>
                <w:rFonts w:asciiTheme="minorHAnsi" w:hAnsiTheme="minorHAnsi" w:cstheme="minorHAnsi"/>
                <w:color w:val="042471" w:themeColor="text2"/>
              </w:rPr>
              <w:t>Hakijalla, valittajalla tai muulla</w:t>
            </w:r>
            <w:r w:rsidR="002112D4">
              <w:rPr>
                <w:rFonts w:asciiTheme="minorHAnsi" w:hAnsiTheme="minorHAnsi" w:cstheme="minorHAnsi"/>
                <w:color w:val="042471" w:themeColor="text2"/>
              </w:rPr>
              <w:t>,</w:t>
            </w:r>
            <w:r w:rsidRPr="00965154">
              <w:rPr>
                <w:rFonts w:asciiTheme="minorHAnsi" w:hAnsiTheme="minorHAnsi" w:cstheme="minorHAnsi"/>
                <w:color w:val="042471" w:themeColor="text2"/>
              </w:rPr>
              <w:t xml:space="preserve"> jonka oikeutta, etua tai velvollisuutta asia koskee (asianosainen), on oikeus saada asiaa käsittelevältä tai käsitelleeltä viranomaiselta tieto muunkin kuin julkisen asiakirjan sisällöstä, joka voi tai on voinut vaikuttaa hänen asiansa käsittelyyn.</w:t>
            </w:r>
            <w:r w:rsidR="0067155A">
              <w:rPr>
                <w:rFonts w:asciiTheme="minorHAnsi" w:hAnsiTheme="minorHAnsi" w:cstheme="minorHAnsi"/>
                <w:color w:val="042471" w:themeColor="text2"/>
              </w:rPr>
              <w:br/>
            </w:r>
            <w:r>
              <w:rPr>
                <w:rFonts w:asciiTheme="minorHAnsi" w:hAnsiTheme="minorHAnsi" w:cstheme="minorHAnsi"/>
                <w:color w:val="042471" w:themeColor="text2"/>
              </w:rPr>
              <w:br/>
            </w:r>
            <w:r w:rsidRPr="0067155A">
              <w:rPr>
                <w:rFonts w:asciiTheme="minorHAnsi" w:hAnsiTheme="minorHAnsi" w:cstheme="minorHAnsi"/>
                <w:b/>
                <w:bCs/>
                <w:color w:val="042471" w:themeColor="text2"/>
              </w:rPr>
              <w:t>Huom.</w:t>
            </w:r>
            <w:r w:rsidR="0067155A">
              <w:rPr>
                <w:rFonts w:asciiTheme="minorHAnsi" w:hAnsiTheme="minorHAnsi" w:cstheme="minorHAnsi"/>
                <w:color w:val="042471" w:themeColor="text2"/>
              </w:rPr>
              <w:t xml:space="preserve"> Jos pyydät useamman henkilön asiakasasiakirjoja, täytäthän</w:t>
            </w:r>
            <w:r w:rsidR="00F60A27">
              <w:rPr>
                <w:rFonts w:asciiTheme="minorHAnsi" w:hAnsiTheme="minorHAnsi" w:cstheme="minorHAnsi"/>
                <w:color w:val="042471" w:themeColor="text2"/>
              </w:rPr>
              <w:t xml:space="preserve"> esim</w:t>
            </w:r>
            <w:r w:rsidR="00F60A27" w:rsidRPr="00F60A27">
              <w:rPr>
                <w:rFonts w:asciiTheme="minorHAnsi" w:hAnsiTheme="minorHAnsi" w:cstheme="minorHAnsi"/>
                <w:b/>
                <w:bCs/>
                <w:color w:val="042471" w:themeColor="text2"/>
              </w:rPr>
              <w:t>.</w:t>
            </w:r>
            <w:r w:rsidR="0067155A" w:rsidRPr="00F60A27">
              <w:rPr>
                <w:rFonts w:asciiTheme="minorHAnsi" w:hAnsiTheme="minorHAnsi" w:cstheme="minorHAnsi"/>
                <w:b/>
                <w:bCs/>
                <w:color w:val="042471" w:themeColor="text2"/>
              </w:rPr>
              <w:t xml:space="preserve"> jokaiselle lapselle</w:t>
            </w:r>
            <w:r w:rsidR="0067155A">
              <w:rPr>
                <w:rFonts w:asciiTheme="minorHAnsi" w:hAnsiTheme="minorHAnsi" w:cstheme="minorHAnsi"/>
                <w:color w:val="042471" w:themeColor="text2"/>
              </w:rPr>
              <w:t xml:space="preserve"> oman lomakkeen. T</w:t>
            </w:r>
            <w:r>
              <w:rPr>
                <w:rFonts w:asciiTheme="minorHAnsi" w:hAnsiTheme="minorHAnsi" w:cstheme="minorHAnsi"/>
                <w:color w:val="042471" w:themeColor="text2"/>
              </w:rPr>
              <w:t>erveydenhuollon potilasasiakirjoja pyydetään eri lomakkeella.</w:t>
            </w:r>
          </w:p>
        </w:tc>
      </w:tr>
      <w:tr w:rsidR="00147DB3" w:rsidRPr="00300820" w14:paraId="1FD9FE78" w14:textId="77777777" w:rsidTr="00147DB3">
        <w:trPr>
          <w:trHeight w:val="492"/>
        </w:trPr>
        <w:tc>
          <w:tcPr>
            <w:tcW w:w="1577" w:type="dxa"/>
            <w:vMerge w:val="restart"/>
          </w:tcPr>
          <w:p w14:paraId="1C3A3FA7" w14:textId="0C3A966F" w:rsidR="00147DB3" w:rsidRPr="00300820" w:rsidRDefault="00147DB3" w:rsidP="000473B7">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color w:val="042471" w:themeColor="text2"/>
              </w:rPr>
              <w:t xml:space="preserve">Kenen tietoja pyyntö koskee? </w:t>
            </w:r>
          </w:p>
        </w:tc>
        <w:tc>
          <w:tcPr>
            <w:tcW w:w="5511" w:type="dxa"/>
            <w:gridSpan w:val="3"/>
          </w:tcPr>
          <w:p w14:paraId="01A8ABFC" w14:textId="298A5CC4" w:rsidR="00147DB3" w:rsidRPr="00451281" w:rsidRDefault="00147DB3"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Sukunimi, etunimet</w:t>
            </w:r>
            <w:r>
              <w:rPr>
                <w:rFonts w:asciiTheme="minorHAnsi" w:hAnsiTheme="minorHAnsi" w:cstheme="minorHAnsi"/>
                <w:b/>
                <w:bCs/>
                <w:color w:val="042471" w:themeColor="text2"/>
              </w:rPr>
              <w:t xml:space="preserve"> (myös entiset)</w:t>
            </w:r>
          </w:p>
          <w:p w14:paraId="614D2646" w14:textId="0A2E3BFF" w:rsidR="00147DB3" w:rsidRPr="00300820" w:rsidRDefault="00BA1848" w:rsidP="00075747">
            <w:pPr>
              <w:tabs>
                <w:tab w:val="clear" w:pos="2268"/>
              </w:tabs>
              <w:spacing w:line="240" w:lineRule="auto"/>
              <w:ind w:left="0"/>
              <w:rPr>
                <w:rFonts w:asciiTheme="minorHAnsi" w:hAnsiTheme="minorHAnsi" w:cstheme="minorHAnsi"/>
                <w:color w:val="042471" w:themeColor="text2"/>
              </w:rPr>
            </w:pPr>
            <w:sdt>
              <w:sdtPr>
                <w:rPr>
                  <w:rFonts w:asciiTheme="minorHAnsi" w:hAnsiTheme="minorHAnsi" w:cstheme="minorHAnsi"/>
                  <w:color w:val="042471" w:themeColor="text2"/>
                </w:rPr>
                <w:id w:val="1611167184"/>
                <w:placeholder>
                  <w:docPart w:val="BBC81F3D1D024564AADEF2806FE79332"/>
                </w:placeholder>
                <w:showingPlcHdr/>
                <w:text w:multiLine="1"/>
              </w:sdtPr>
              <w:sdtEndPr/>
              <w:sdtContent>
                <w:r w:rsidR="00147DB3" w:rsidRPr="001D4D42">
                  <w:rPr>
                    <w:rStyle w:val="Paikkamerkkiteksti"/>
                  </w:rPr>
                  <w:t>Kirjoita tekstiä napsauttamalla tai napauttamalla tätä.</w:t>
                </w:r>
              </w:sdtContent>
            </w:sdt>
          </w:p>
        </w:tc>
        <w:tc>
          <w:tcPr>
            <w:tcW w:w="3544" w:type="dxa"/>
            <w:gridSpan w:val="2"/>
          </w:tcPr>
          <w:p w14:paraId="67C248EF" w14:textId="77777777" w:rsidR="00147DB3" w:rsidRPr="00451281" w:rsidRDefault="00147DB3"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Henkilötunnus</w:t>
            </w:r>
          </w:p>
          <w:sdt>
            <w:sdtPr>
              <w:rPr>
                <w:rFonts w:asciiTheme="minorHAnsi" w:hAnsiTheme="minorHAnsi" w:cstheme="minorHAnsi"/>
                <w:color w:val="042471" w:themeColor="text2"/>
              </w:rPr>
              <w:id w:val="-1141879445"/>
              <w:placeholder>
                <w:docPart w:val="A26BF0085F284F88B72B0C1F3917CF7F"/>
              </w:placeholder>
              <w:showingPlcHdr/>
              <w:text/>
            </w:sdtPr>
            <w:sdtEndPr/>
            <w:sdtContent>
              <w:p w14:paraId="552FA501" w14:textId="27C6F4DE" w:rsidR="00147DB3" w:rsidRPr="00300820" w:rsidRDefault="00147DB3" w:rsidP="00075747">
                <w:pPr>
                  <w:tabs>
                    <w:tab w:val="clear" w:pos="2268"/>
                  </w:tabs>
                  <w:spacing w:line="240" w:lineRule="auto"/>
                  <w:ind w:left="0"/>
                  <w:rPr>
                    <w:rFonts w:asciiTheme="minorHAnsi" w:hAnsiTheme="minorHAnsi" w:cstheme="minorHAnsi"/>
                    <w:color w:val="042471" w:themeColor="text2"/>
                  </w:rPr>
                </w:pPr>
                <w:r>
                  <w:rPr>
                    <w:rStyle w:val="Paikkamerkkiteksti"/>
                  </w:rPr>
                  <w:t>Henkilötunnus</w:t>
                </w:r>
              </w:p>
            </w:sdtContent>
          </w:sdt>
        </w:tc>
      </w:tr>
      <w:tr w:rsidR="00147DB3" w:rsidRPr="00300820" w14:paraId="5F8F0FB6" w14:textId="77777777" w:rsidTr="00147DB3">
        <w:tc>
          <w:tcPr>
            <w:tcW w:w="1577" w:type="dxa"/>
            <w:vMerge/>
          </w:tcPr>
          <w:p w14:paraId="0903F2AD" w14:textId="77777777" w:rsidR="00147DB3" w:rsidRPr="00300820" w:rsidRDefault="00147DB3" w:rsidP="000473B7">
            <w:pPr>
              <w:tabs>
                <w:tab w:val="clear" w:pos="2268"/>
              </w:tabs>
              <w:spacing w:line="240" w:lineRule="auto"/>
              <w:ind w:left="0"/>
              <w:rPr>
                <w:rFonts w:asciiTheme="minorHAnsi" w:hAnsiTheme="minorHAnsi" w:cstheme="minorHAnsi"/>
                <w:color w:val="042471" w:themeColor="text2"/>
              </w:rPr>
            </w:pPr>
          </w:p>
        </w:tc>
        <w:tc>
          <w:tcPr>
            <w:tcW w:w="5511" w:type="dxa"/>
            <w:gridSpan w:val="3"/>
          </w:tcPr>
          <w:p w14:paraId="77818959" w14:textId="77777777" w:rsidR="00147DB3" w:rsidRPr="00451281" w:rsidRDefault="00147DB3"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Lähiosoite, postinumero ja -toimipaikka</w:t>
            </w:r>
          </w:p>
          <w:sdt>
            <w:sdtPr>
              <w:rPr>
                <w:rFonts w:asciiTheme="minorHAnsi" w:hAnsiTheme="minorHAnsi" w:cstheme="minorHAnsi"/>
                <w:color w:val="042471" w:themeColor="text2"/>
              </w:rPr>
              <w:id w:val="-1583368390"/>
              <w:placeholder>
                <w:docPart w:val="ED95C4C5A44A48E2B9F93A80567B8625"/>
              </w:placeholder>
              <w:showingPlcHdr/>
              <w:text w:multiLine="1"/>
            </w:sdtPr>
            <w:sdtEndPr/>
            <w:sdtContent>
              <w:p w14:paraId="07030E8B" w14:textId="3287ACE7" w:rsidR="00147DB3" w:rsidRPr="00300820" w:rsidRDefault="00147DB3" w:rsidP="00075747">
                <w:pPr>
                  <w:tabs>
                    <w:tab w:val="clear" w:pos="2268"/>
                  </w:tabs>
                  <w:spacing w:line="240" w:lineRule="auto"/>
                  <w:ind w:left="0"/>
                  <w:rPr>
                    <w:rFonts w:asciiTheme="minorHAnsi" w:hAnsiTheme="minorHAnsi" w:cstheme="minorHAnsi"/>
                    <w:color w:val="042471" w:themeColor="text2"/>
                  </w:rPr>
                </w:pPr>
                <w:r w:rsidRPr="001D4D42">
                  <w:rPr>
                    <w:rStyle w:val="Paikkamerkkiteksti"/>
                  </w:rPr>
                  <w:t>Kirjoita tekstiä napsauttamalla tai napauttamalla tätä.</w:t>
                </w:r>
              </w:p>
            </w:sdtContent>
          </w:sdt>
        </w:tc>
        <w:tc>
          <w:tcPr>
            <w:tcW w:w="3544" w:type="dxa"/>
            <w:gridSpan w:val="2"/>
          </w:tcPr>
          <w:p w14:paraId="1B519475" w14:textId="77777777" w:rsidR="00147DB3" w:rsidRPr="00451281" w:rsidRDefault="00147DB3"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Puhelinnumero</w:t>
            </w:r>
          </w:p>
          <w:sdt>
            <w:sdtPr>
              <w:rPr>
                <w:rFonts w:asciiTheme="minorHAnsi" w:hAnsiTheme="minorHAnsi" w:cstheme="minorHAnsi"/>
                <w:color w:val="042471" w:themeColor="text2"/>
              </w:rPr>
              <w:id w:val="1437557343"/>
              <w:placeholder>
                <w:docPart w:val="9842F1C1A8C942D2AB0C83C8BD2632E7"/>
              </w:placeholder>
              <w:showingPlcHdr/>
              <w:text/>
            </w:sdtPr>
            <w:sdtEndPr/>
            <w:sdtContent>
              <w:p w14:paraId="0F62E244" w14:textId="073EFDA9" w:rsidR="00147DB3" w:rsidRPr="00300820" w:rsidRDefault="00147DB3" w:rsidP="00075747">
                <w:pPr>
                  <w:tabs>
                    <w:tab w:val="clear" w:pos="2268"/>
                  </w:tabs>
                  <w:spacing w:line="240" w:lineRule="auto"/>
                  <w:ind w:left="0"/>
                  <w:rPr>
                    <w:rFonts w:asciiTheme="minorHAnsi" w:hAnsiTheme="minorHAnsi" w:cstheme="minorHAnsi"/>
                    <w:color w:val="042471" w:themeColor="text2"/>
                  </w:rPr>
                </w:pPr>
                <w:r>
                  <w:rPr>
                    <w:rStyle w:val="Paikkamerkkiteksti"/>
                  </w:rPr>
                  <w:t>Puhelinnumero</w:t>
                </w:r>
              </w:p>
            </w:sdtContent>
          </w:sdt>
        </w:tc>
      </w:tr>
      <w:tr w:rsidR="00147DB3" w:rsidRPr="00300820" w14:paraId="64A29897" w14:textId="77777777" w:rsidTr="00165C6A">
        <w:tc>
          <w:tcPr>
            <w:tcW w:w="1577" w:type="dxa"/>
            <w:vMerge/>
          </w:tcPr>
          <w:p w14:paraId="5BC3781A" w14:textId="77777777" w:rsidR="00147DB3" w:rsidRPr="00300820" w:rsidRDefault="00147DB3" w:rsidP="000473B7">
            <w:pPr>
              <w:tabs>
                <w:tab w:val="clear" w:pos="2268"/>
              </w:tabs>
              <w:spacing w:line="240" w:lineRule="auto"/>
              <w:ind w:left="0"/>
              <w:rPr>
                <w:rFonts w:asciiTheme="minorHAnsi" w:hAnsiTheme="minorHAnsi" w:cstheme="minorHAnsi"/>
                <w:color w:val="042471" w:themeColor="text2"/>
              </w:rPr>
            </w:pPr>
          </w:p>
        </w:tc>
        <w:tc>
          <w:tcPr>
            <w:tcW w:w="1826" w:type="dxa"/>
          </w:tcPr>
          <w:p w14:paraId="3F1ABFED" w14:textId="667FBBCC" w:rsidR="00147DB3" w:rsidRDefault="00BA1848" w:rsidP="000473B7">
            <w:pPr>
              <w:tabs>
                <w:tab w:val="clear" w:pos="2268"/>
              </w:tabs>
              <w:spacing w:line="240" w:lineRule="auto"/>
              <w:ind w:left="0"/>
              <w:rPr>
                <w:rFonts w:asciiTheme="minorHAnsi" w:hAnsiTheme="minorHAnsi" w:cstheme="minorHAnsi"/>
                <w:b/>
                <w:bCs/>
                <w:color w:val="042471" w:themeColor="text2"/>
              </w:rPr>
            </w:pPr>
            <w:sdt>
              <w:sdtPr>
                <w:rPr>
                  <w:rFonts w:asciiTheme="minorHAnsi" w:hAnsiTheme="minorHAnsi" w:cstheme="minorHAnsi"/>
                  <w:b/>
                  <w:bCs/>
                  <w:color w:val="042471" w:themeColor="text2"/>
                </w:rPr>
                <w:id w:val="714464234"/>
                <w14:checkbox>
                  <w14:checked w14:val="0"/>
                  <w14:checkedState w14:val="2612" w14:font="MS Gothic"/>
                  <w14:uncheckedState w14:val="2610" w14:font="MS Gothic"/>
                </w14:checkbox>
              </w:sdtPr>
              <w:sdtEndPr/>
              <w:sdtContent>
                <w:r w:rsidR="00147DB3">
                  <w:rPr>
                    <w:rFonts w:ascii="MS Gothic" w:eastAsia="MS Gothic" w:hAnsi="MS Gothic" w:cstheme="minorHAnsi" w:hint="eastAsia"/>
                    <w:b/>
                    <w:bCs/>
                    <w:color w:val="042471" w:themeColor="text2"/>
                  </w:rPr>
                  <w:t>☐</w:t>
                </w:r>
              </w:sdtContent>
            </w:sdt>
            <w:r w:rsidR="00147DB3">
              <w:rPr>
                <w:rFonts w:asciiTheme="minorHAnsi" w:hAnsiTheme="minorHAnsi" w:cstheme="minorHAnsi"/>
                <w:b/>
                <w:bCs/>
                <w:color w:val="042471" w:themeColor="text2"/>
              </w:rPr>
              <w:t xml:space="preserve"> </w:t>
            </w:r>
            <w:r w:rsidR="00147DB3" w:rsidRPr="00165C6A">
              <w:rPr>
                <w:rFonts w:asciiTheme="minorHAnsi" w:hAnsiTheme="minorHAnsi" w:cstheme="minorHAnsi"/>
                <w:b/>
                <w:bCs/>
                <w:color w:val="042471" w:themeColor="text2"/>
              </w:rPr>
              <w:t>Haluan tiedot toimitettavan sähköpostitse</w:t>
            </w:r>
          </w:p>
        </w:tc>
        <w:tc>
          <w:tcPr>
            <w:tcW w:w="3685" w:type="dxa"/>
            <w:gridSpan w:val="2"/>
          </w:tcPr>
          <w:p w14:paraId="3699F605" w14:textId="77777777" w:rsidR="00147DB3" w:rsidRPr="00FB4FA1" w:rsidRDefault="00147DB3" w:rsidP="000473B7">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b/>
                <w:bCs/>
                <w:color w:val="042471" w:themeColor="text2"/>
              </w:rPr>
              <w:t>Sähköpostiosoite</w:t>
            </w:r>
          </w:p>
          <w:sdt>
            <w:sdtPr>
              <w:rPr>
                <w:rFonts w:asciiTheme="minorHAnsi" w:hAnsiTheme="minorHAnsi" w:cstheme="minorHAnsi"/>
                <w:color w:val="042471" w:themeColor="text2"/>
              </w:rPr>
              <w:id w:val="-800230714"/>
              <w:placeholder>
                <w:docPart w:val="0C22C0E73A6E4B3F841B81A0DB6A2C18"/>
              </w:placeholder>
              <w:showingPlcHdr/>
            </w:sdtPr>
            <w:sdtEndPr/>
            <w:sdtContent>
              <w:p w14:paraId="04055F78" w14:textId="58366BD9" w:rsidR="00147DB3" w:rsidRPr="00FB4FA1" w:rsidRDefault="00147DB3" w:rsidP="000473B7">
                <w:pPr>
                  <w:tabs>
                    <w:tab w:val="clear" w:pos="2268"/>
                  </w:tabs>
                  <w:spacing w:line="240" w:lineRule="auto"/>
                  <w:ind w:left="0"/>
                  <w:rPr>
                    <w:rFonts w:asciiTheme="minorHAnsi" w:hAnsiTheme="minorHAnsi" w:cstheme="minorHAnsi"/>
                    <w:color w:val="042471" w:themeColor="text2"/>
                  </w:rPr>
                </w:pPr>
                <w:r w:rsidRPr="00FB4FA1">
                  <w:rPr>
                    <w:rStyle w:val="Paikkamerkkiteksti"/>
                  </w:rPr>
                  <w:t>Sähköpostiosoite</w:t>
                </w:r>
              </w:p>
            </w:sdtContent>
          </w:sdt>
          <w:p w14:paraId="74E3587B" w14:textId="1DB81A37" w:rsidR="00147DB3" w:rsidRPr="00451281" w:rsidRDefault="00147DB3" w:rsidP="000473B7">
            <w:pPr>
              <w:tabs>
                <w:tab w:val="clear" w:pos="2268"/>
              </w:tabs>
              <w:spacing w:line="240" w:lineRule="auto"/>
              <w:ind w:left="0"/>
              <w:rPr>
                <w:rFonts w:asciiTheme="minorHAnsi" w:hAnsiTheme="minorHAnsi" w:cstheme="minorHAnsi"/>
                <w:b/>
                <w:bCs/>
                <w:color w:val="042471" w:themeColor="text2"/>
              </w:rPr>
            </w:pPr>
          </w:p>
        </w:tc>
        <w:tc>
          <w:tcPr>
            <w:tcW w:w="3544" w:type="dxa"/>
            <w:gridSpan w:val="2"/>
          </w:tcPr>
          <w:p w14:paraId="2A7144B0" w14:textId="77777777" w:rsidR="00147DB3" w:rsidRPr="00FB4FA1" w:rsidRDefault="00147DB3" w:rsidP="000473B7">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b/>
                <w:bCs/>
                <w:color w:val="042471" w:themeColor="text2"/>
              </w:rPr>
              <w:t>Sähköpostiosoite uudelleen</w:t>
            </w:r>
          </w:p>
          <w:sdt>
            <w:sdtPr>
              <w:rPr>
                <w:rFonts w:asciiTheme="minorHAnsi" w:hAnsiTheme="minorHAnsi" w:cstheme="minorHAnsi"/>
                <w:color w:val="042471" w:themeColor="text2"/>
              </w:rPr>
              <w:id w:val="295114382"/>
              <w:placeholder>
                <w:docPart w:val="7DC8B8221533498ABCFDC584DD52AE08"/>
              </w:placeholder>
              <w:showingPlcHdr/>
            </w:sdtPr>
            <w:sdtEndPr/>
            <w:sdtContent>
              <w:p w14:paraId="425FED5E" w14:textId="2FB6F820" w:rsidR="00147DB3" w:rsidRPr="00FB4FA1" w:rsidRDefault="00147DB3" w:rsidP="00147DB3">
                <w:pPr>
                  <w:tabs>
                    <w:tab w:val="clear" w:pos="2268"/>
                  </w:tabs>
                  <w:spacing w:line="240" w:lineRule="auto"/>
                  <w:ind w:left="0"/>
                  <w:rPr>
                    <w:rFonts w:asciiTheme="minorHAnsi" w:hAnsiTheme="minorHAnsi" w:cstheme="minorHAnsi"/>
                    <w:color w:val="042471" w:themeColor="text2"/>
                  </w:rPr>
                </w:pPr>
                <w:r w:rsidRPr="00FB4FA1">
                  <w:rPr>
                    <w:rStyle w:val="Paikkamerkkiteksti"/>
                  </w:rPr>
                  <w:t>Sähköpostiosoite</w:t>
                </w:r>
              </w:p>
            </w:sdtContent>
          </w:sdt>
          <w:p w14:paraId="50C65B1F" w14:textId="79D02768" w:rsidR="00147DB3" w:rsidRPr="00451281" w:rsidRDefault="00147DB3" w:rsidP="000473B7">
            <w:pPr>
              <w:tabs>
                <w:tab w:val="clear" w:pos="2268"/>
              </w:tabs>
              <w:spacing w:line="240" w:lineRule="auto"/>
              <w:ind w:left="0"/>
              <w:rPr>
                <w:rFonts w:asciiTheme="minorHAnsi" w:hAnsiTheme="minorHAnsi" w:cstheme="minorHAnsi"/>
                <w:b/>
                <w:bCs/>
                <w:color w:val="042471" w:themeColor="text2"/>
              </w:rPr>
            </w:pPr>
          </w:p>
        </w:tc>
      </w:tr>
      <w:tr w:rsidR="00B1110C" w:rsidRPr="00300820" w14:paraId="3F851246" w14:textId="77777777" w:rsidTr="00147DB3">
        <w:trPr>
          <w:trHeight w:val="484"/>
        </w:trPr>
        <w:tc>
          <w:tcPr>
            <w:tcW w:w="1577" w:type="dxa"/>
            <w:vMerge w:val="restart"/>
          </w:tcPr>
          <w:p w14:paraId="4570DF68" w14:textId="59BF1788" w:rsidR="00B1110C" w:rsidRPr="00300820" w:rsidRDefault="00B1110C" w:rsidP="000473B7">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color w:val="042471" w:themeColor="text2"/>
              </w:rPr>
              <w:t>Pyytäjää edustavan huoltajan / laillisen edustajan henkilötiedot</w:t>
            </w:r>
          </w:p>
        </w:tc>
        <w:tc>
          <w:tcPr>
            <w:tcW w:w="5511" w:type="dxa"/>
            <w:gridSpan w:val="3"/>
          </w:tcPr>
          <w:p w14:paraId="163771F3" w14:textId="77777777" w:rsidR="00B1110C" w:rsidRPr="00451281" w:rsidRDefault="00B1110C"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Sukunimi, etunimet</w:t>
            </w:r>
          </w:p>
          <w:sdt>
            <w:sdtPr>
              <w:rPr>
                <w:rFonts w:asciiTheme="minorHAnsi" w:hAnsiTheme="minorHAnsi" w:cstheme="minorHAnsi"/>
                <w:color w:val="042471" w:themeColor="text2"/>
              </w:rPr>
              <w:id w:val="-990481733"/>
              <w:placeholder>
                <w:docPart w:val="40D2D6DD29C94EC7BC34A6DDFA45FD2A"/>
              </w:placeholder>
              <w:showingPlcHdr/>
              <w:text w:multiLine="1"/>
            </w:sdtPr>
            <w:sdtEndPr/>
            <w:sdtContent>
              <w:p w14:paraId="762435B2" w14:textId="07601359" w:rsidR="00B1110C" w:rsidRPr="00300820" w:rsidRDefault="00075747" w:rsidP="00075747">
                <w:pPr>
                  <w:tabs>
                    <w:tab w:val="clear" w:pos="2268"/>
                  </w:tabs>
                  <w:spacing w:line="240" w:lineRule="auto"/>
                  <w:ind w:left="0"/>
                  <w:rPr>
                    <w:rFonts w:asciiTheme="minorHAnsi" w:hAnsiTheme="minorHAnsi" w:cstheme="minorHAnsi"/>
                    <w:color w:val="042471" w:themeColor="text2"/>
                  </w:rPr>
                </w:pPr>
                <w:r w:rsidRPr="001D4D42">
                  <w:rPr>
                    <w:rStyle w:val="Paikkamerkkiteksti"/>
                  </w:rPr>
                  <w:t>Kirjoita tekstiä napsauttamalla tai napauttamalla tätä.</w:t>
                </w:r>
              </w:p>
            </w:sdtContent>
          </w:sdt>
        </w:tc>
        <w:tc>
          <w:tcPr>
            <w:tcW w:w="3544" w:type="dxa"/>
            <w:gridSpan w:val="2"/>
          </w:tcPr>
          <w:p w14:paraId="662CDEE1" w14:textId="77777777" w:rsidR="00B1110C" w:rsidRPr="00451281" w:rsidRDefault="00B1110C"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Henkilötunnus</w:t>
            </w:r>
          </w:p>
          <w:sdt>
            <w:sdtPr>
              <w:rPr>
                <w:rFonts w:asciiTheme="minorHAnsi" w:hAnsiTheme="minorHAnsi" w:cstheme="minorHAnsi"/>
                <w:color w:val="042471" w:themeColor="text2"/>
              </w:rPr>
              <w:id w:val="-950075342"/>
              <w:placeholder>
                <w:docPart w:val="42E292590D6F41CDA139924B26AF9AE3"/>
              </w:placeholder>
              <w:showingPlcHdr/>
              <w:text/>
            </w:sdtPr>
            <w:sdtEndPr/>
            <w:sdtContent>
              <w:p w14:paraId="625A5BEA" w14:textId="346E86C0" w:rsidR="00B1110C" w:rsidRPr="00300820" w:rsidRDefault="00075747" w:rsidP="00075747">
                <w:pPr>
                  <w:tabs>
                    <w:tab w:val="clear" w:pos="2268"/>
                  </w:tabs>
                  <w:spacing w:line="240" w:lineRule="auto"/>
                  <w:ind w:left="0"/>
                  <w:rPr>
                    <w:rFonts w:asciiTheme="minorHAnsi" w:hAnsiTheme="minorHAnsi" w:cstheme="minorHAnsi"/>
                    <w:color w:val="042471" w:themeColor="text2"/>
                  </w:rPr>
                </w:pPr>
                <w:r>
                  <w:rPr>
                    <w:rStyle w:val="Paikkamerkkiteksti"/>
                  </w:rPr>
                  <w:t>Henkilötunnus</w:t>
                </w:r>
              </w:p>
            </w:sdtContent>
          </w:sdt>
        </w:tc>
      </w:tr>
      <w:tr w:rsidR="00B1110C" w:rsidRPr="00300820" w14:paraId="68CC8E0B" w14:textId="77777777" w:rsidTr="00147DB3">
        <w:trPr>
          <w:trHeight w:val="483"/>
        </w:trPr>
        <w:tc>
          <w:tcPr>
            <w:tcW w:w="1577" w:type="dxa"/>
            <w:vMerge/>
          </w:tcPr>
          <w:p w14:paraId="6F1AE157" w14:textId="77777777" w:rsidR="00B1110C" w:rsidRPr="00300820" w:rsidRDefault="00B1110C" w:rsidP="000473B7">
            <w:pPr>
              <w:tabs>
                <w:tab w:val="clear" w:pos="2268"/>
              </w:tabs>
              <w:spacing w:line="240" w:lineRule="auto"/>
              <w:ind w:left="0"/>
              <w:rPr>
                <w:rFonts w:asciiTheme="minorHAnsi" w:hAnsiTheme="minorHAnsi" w:cstheme="minorHAnsi"/>
                <w:color w:val="042471" w:themeColor="text2"/>
              </w:rPr>
            </w:pPr>
          </w:p>
        </w:tc>
        <w:tc>
          <w:tcPr>
            <w:tcW w:w="5511" w:type="dxa"/>
            <w:gridSpan w:val="3"/>
          </w:tcPr>
          <w:p w14:paraId="7543C59B" w14:textId="77777777" w:rsidR="00B1110C" w:rsidRPr="00451281" w:rsidRDefault="00B1110C"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Lähiosoite, postinumero ja -toimipaikka</w:t>
            </w:r>
          </w:p>
          <w:sdt>
            <w:sdtPr>
              <w:rPr>
                <w:rFonts w:asciiTheme="minorHAnsi" w:hAnsiTheme="minorHAnsi" w:cstheme="minorHAnsi"/>
                <w:color w:val="042471" w:themeColor="text2"/>
              </w:rPr>
              <w:id w:val="-726138815"/>
              <w:placeholder>
                <w:docPart w:val="180289D6FD7842D19E64A20111FE9A80"/>
              </w:placeholder>
              <w:showingPlcHdr/>
              <w:text w:multiLine="1"/>
            </w:sdtPr>
            <w:sdtEndPr/>
            <w:sdtContent>
              <w:p w14:paraId="4400C704" w14:textId="0C4BD7CD" w:rsidR="00B1110C" w:rsidRPr="00300820" w:rsidRDefault="00075747" w:rsidP="000473B7">
                <w:pPr>
                  <w:tabs>
                    <w:tab w:val="clear" w:pos="2268"/>
                  </w:tabs>
                  <w:spacing w:line="240" w:lineRule="auto"/>
                  <w:ind w:left="0"/>
                  <w:rPr>
                    <w:rFonts w:asciiTheme="minorHAnsi" w:hAnsiTheme="minorHAnsi" w:cstheme="minorHAnsi"/>
                    <w:color w:val="042471" w:themeColor="text2"/>
                  </w:rPr>
                </w:pPr>
                <w:r w:rsidRPr="001D4D42">
                  <w:rPr>
                    <w:rStyle w:val="Paikkamerkkiteksti"/>
                  </w:rPr>
                  <w:t>Kirjoita tekstiä napsauttamalla tai napauttamalla tätä.</w:t>
                </w:r>
              </w:p>
            </w:sdtContent>
          </w:sdt>
          <w:p w14:paraId="6CDFBA18" w14:textId="77777777" w:rsidR="00B1110C" w:rsidRPr="00300820" w:rsidRDefault="00B1110C" w:rsidP="000473B7">
            <w:pPr>
              <w:tabs>
                <w:tab w:val="clear" w:pos="2268"/>
              </w:tabs>
              <w:spacing w:line="240" w:lineRule="auto"/>
              <w:ind w:left="0"/>
              <w:rPr>
                <w:rFonts w:asciiTheme="minorHAnsi" w:hAnsiTheme="minorHAnsi" w:cstheme="minorHAnsi"/>
                <w:color w:val="042471" w:themeColor="text2"/>
              </w:rPr>
            </w:pPr>
          </w:p>
        </w:tc>
        <w:tc>
          <w:tcPr>
            <w:tcW w:w="3544" w:type="dxa"/>
            <w:gridSpan w:val="2"/>
          </w:tcPr>
          <w:p w14:paraId="5DF31C29" w14:textId="77777777" w:rsidR="00B1110C" w:rsidRPr="00451281" w:rsidRDefault="00B1110C" w:rsidP="000473B7">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Puhelinnumero</w:t>
            </w:r>
          </w:p>
          <w:sdt>
            <w:sdtPr>
              <w:rPr>
                <w:rFonts w:asciiTheme="minorHAnsi" w:hAnsiTheme="minorHAnsi" w:cstheme="minorHAnsi"/>
                <w:color w:val="042471" w:themeColor="text2"/>
              </w:rPr>
              <w:id w:val="-1049987402"/>
              <w:placeholder>
                <w:docPart w:val="2E5A66B2001741C7BC37FAB7AF50E1F0"/>
              </w:placeholder>
              <w:showingPlcHdr/>
              <w:text/>
            </w:sdtPr>
            <w:sdtEndPr/>
            <w:sdtContent>
              <w:p w14:paraId="665BBF73" w14:textId="0B85E22C" w:rsidR="00B1110C" w:rsidRPr="00300820" w:rsidRDefault="00075747" w:rsidP="00075747">
                <w:pPr>
                  <w:tabs>
                    <w:tab w:val="clear" w:pos="2268"/>
                  </w:tabs>
                  <w:spacing w:line="240" w:lineRule="auto"/>
                  <w:ind w:left="0"/>
                  <w:rPr>
                    <w:rFonts w:asciiTheme="minorHAnsi" w:hAnsiTheme="minorHAnsi" w:cstheme="minorHAnsi"/>
                    <w:color w:val="042471" w:themeColor="text2"/>
                  </w:rPr>
                </w:pPr>
                <w:r>
                  <w:rPr>
                    <w:rStyle w:val="Paikkamerkkiteksti"/>
                  </w:rPr>
                  <w:t>Puhelinnumero</w:t>
                </w:r>
              </w:p>
            </w:sdtContent>
          </w:sdt>
        </w:tc>
      </w:tr>
      <w:tr w:rsidR="00B1110C" w:rsidRPr="00300820" w14:paraId="1D0FDBDA" w14:textId="77777777" w:rsidTr="00147DB3">
        <w:trPr>
          <w:trHeight w:val="1585"/>
        </w:trPr>
        <w:tc>
          <w:tcPr>
            <w:tcW w:w="1577" w:type="dxa"/>
            <w:vMerge/>
          </w:tcPr>
          <w:p w14:paraId="0A723216" w14:textId="77777777" w:rsidR="00B1110C" w:rsidRPr="00300820" w:rsidRDefault="00B1110C" w:rsidP="000473B7">
            <w:pPr>
              <w:tabs>
                <w:tab w:val="clear" w:pos="2268"/>
              </w:tabs>
              <w:spacing w:line="240" w:lineRule="auto"/>
              <w:ind w:left="0"/>
              <w:rPr>
                <w:rFonts w:asciiTheme="minorHAnsi" w:hAnsiTheme="minorHAnsi" w:cstheme="minorHAnsi"/>
                <w:color w:val="042471" w:themeColor="text2"/>
              </w:rPr>
            </w:pPr>
          </w:p>
        </w:tc>
        <w:tc>
          <w:tcPr>
            <w:tcW w:w="9055" w:type="dxa"/>
            <w:gridSpan w:val="5"/>
          </w:tcPr>
          <w:p w14:paraId="234A2662" w14:textId="40D02E93" w:rsidR="009646EA" w:rsidRPr="00354AD2" w:rsidRDefault="00B1110C" w:rsidP="000473B7">
            <w:pPr>
              <w:tabs>
                <w:tab w:val="clear" w:pos="2268"/>
              </w:tabs>
              <w:spacing w:line="240" w:lineRule="auto"/>
              <w:ind w:left="0"/>
              <w:rPr>
                <w:rFonts w:asciiTheme="minorHAnsi" w:hAnsiTheme="minorHAnsi" w:cstheme="minorHAnsi"/>
                <w:b/>
                <w:bCs/>
                <w:color w:val="042471" w:themeColor="text2"/>
              </w:rPr>
            </w:pPr>
            <w:r w:rsidRPr="00BF288B">
              <w:rPr>
                <w:rFonts w:asciiTheme="minorHAnsi" w:hAnsiTheme="minorHAnsi" w:cstheme="minorHAnsi"/>
                <w:b/>
                <w:bCs/>
                <w:color w:val="042471" w:themeColor="text2"/>
              </w:rPr>
              <w:t xml:space="preserve">Laillisen edustajan </w:t>
            </w:r>
            <w:r w:rsidRPr="007639E4">
              <w:rPr>
                <w:rFonts w:asciiTheme="minorHAnsi" w:hAnsiTheme="minorHAnsi" w:cstheme="minorHAnsi"/>
                <w:b/>
                <w:bCs/>
                <w:color w:val="042471" w:themeColor="text2"/>
              </w:rPr>
              <w:t>tai</w:t>
            </w:r>
            <w:r w:rsidRPr="007639E4">
              <w:rPr>
                <w:rFonts w:asciiTheme="minorHAnsi" w:hAnsiTheme="minorHAnsi" w:cstheme="minorHAnsi"/>
                <w:color w:val="042471" w:themeColor="text2"/>
              </w:rPr>
              <w:t xml:space="preserve"> </w:t>
            </w:r>
            <w:r w:rsidR="00BF288B" w:rsidRPr="007639E4">
              <w:rPr>
                <w:rFonts w:asciiTheme="minorHAnsi" w:hAnsiTheme="minorHAnsi" w:cstheme="minorHAnsi"/>
                <w:b/>
                <w:bCs/>
                <w:color w:val="042471" w:themeColor="text2"/>
              </w:rPr>
              <w:t>yli 12-vuotiaan lapsen</w:t>
            </w:r>
            <w:r w:rsidRPr="007639E4">
              <w:rPr>
                <w:rFonts w:asciiTheme="minorHAnsi" w:hAnsiTheme="minorHAnsi" w:cstheme="minorHAnsi"/>
                <w:color w:val="042471" w:themeColor="text2"/>
              </w:rPr>
              <w:t xml:space="preserve"> huoltajan</w:t>
            </w:r>
            <w:r w:rsidRPr="00300820">
              <w:rPr>
                <w:rFonts w:asciiTheme="minorHAnsi" w:hAnsiTheme="minorHAnsi" w:cstheme="minorHAnsi"/>
                <w:color w:val="042471" w:themeColor="text2"/>
              </w:rPr>
              <w:t xml:space="preserve"> </w:t>
            </w:r>
            <w:r w:rsidR="00BF288B">
              <w:rPr>
                <w:rFonts w:asciiTheme="minorHAnsi" w:hAnsiTheme="minorHAnsi" w:cstheme="minorHAnsi"/>
                <w:color w:val="042471" w:themeColor="text2"/>
              </w:rPr>
              <w:t xml:space="preserve">on </w:t>
            </w:r>
            <w:r w:rsidRPr="00300820">
              <w:rPr>
                <w:rFonts w:asciiTheme="minorHAnsi" w:hAnsiTheme="minorHAnsi" w:cstheme="minorHAnsi"/>
                <w:color w:val="042471" w:themeColor="text2"/>
              </w:rPr>
              <w:t>osoitettava oikeutensa tiedonsaantiin kirjallisesti valtakirjalla</w:t>
            </w:r>
            <w:r w:rsidR="0000054D">
              <w:rPr>
                <w:rFonts w:asciiTheme="minorHAnsi" w:hAnsiTheme="minorHAnsi" w:cstheme="minorHAnsi"/>
                <w:color w:val="042471" w:themeColor="text2"/>
              </w:rPr>
              <w:t xml:space="preserve"> tai </w:t>
            </w:r>
            <w:r w:rsidR="002112D4" w:rsidRPr="002112D4">
              <w:rPr>
                <w:rFonts w:asciiTheme="minorHAnsi" w:hAnsiTheme="minorHAnsi" w:cstheme="minorHAnsi"/>
                <w:b/>
                <w:bCs/>
                <w:color w:val="042471" w:themeColor="text2"/>
              </w:rPr>
              <w:t xml:space="preserve">lomakkeen lopussa </w:t>
            </w:r>
            <w:r w:rsidR="0000054D" w:rsidRPr="002112D4">
              <w:rPr>
                <w:rFonts w:asciiTheme="minorHAnsi" w:hAnsiTheme="minorHAnsi" w:cstheme="minorHAnsi"/>
                <w:b/>
                <w:bCs/>
                <w:color w:val="042471" w:themeColor="text2"/>
              </w:rPr>
              <w:t>olevalla valtuutuksella.</w:t>
            </w:r>
            <w:r w:rsidR="00BF288B">
              <w:rPr>
                <w:rFonts w:asciiTheme="minorHAnsi" w:hAnsiTheme="minorHAnsi" w:cstheme="minorHAnsi"/>
                <w:color w:val="042471" w:themeColor="text2"/>
              </w:rPr>
              <w:br/>
            </w:r>
            <w:r w:rsidR="00BF288B">
              <w:rPr>
                <w:rFonts w:asciiTheme="minorHAnsi" w:hAnsiTheme="minorHAnsi" w:cstheme="minorHAnsi"/>
                <w:color w:val="042471" w:themeColor="text2"/>
              </w:rPr>
              <w:br/>
            </w:r>
            <w:sdt>
              <w:sdtPr>
                <w:rPr>
                  <w:rFonts w:asciiTheme="minorHAnsi" w:hAnsiTheme="minorHAnsi" w:cstheme="minorHAnsi"/>
                  <w:color w:val="042471" w:themeColor="text2"/>
                </w:rPr>
                <w:id w:val="305056805"/>
                <w14:checkbox>
                  <w14:checked w14:val="0"/>
                  <w14:checkedState w14:val="2612" w14:font="MS Gothic"/>
                  <w14:uncheckedState w14:val="2610" w14:font="MS Gothic"/>
                </w14:checkbox>
              </w:sdtPr>
              <w:sdtEndPr/>
              <w:sdtContent>
                <w:r w:rsidR="009646EA" w:rsidRPr="00300820">
                  <w:rPr>
                    <w:rFonts w:ascii="Segoe UI Symbol" w:hAnsi="Segoe UI Symbol" w:cs="Segoe UI Symbol"/>
                    <w:color w:val="042471" w:themeColor="text2"/>
                  </w:rPr>
                  <w:t>☐</w:t>
                </w:r>
              </w:sdtContent>
            </w:sdt>
            <w:r w:rsidR="009646EA" w:rsidRPr="00300820">
              <w:rPr>
                <w:rFonts w:asciiTheme="minorHAnsi" w:hAnsiTheme="minorHAnsi" w:cstheme="minorHAnsi"/>
                <w:color w:val="042471" w:themeColor="text2"/>
              </w:rPr>
              <w:t xml:space="preserve"> </w:t>
            </w:r>
            <w:r w:rsidR="009646EA" w:rsidRPr="00354AD2">
              <w:rPr>
                <w:rFonts w:asciiTheme="minorHAnsi" w:hAnsiTheme="minorHAnsi" w:cstheme="minorHAnsi"/>
                <w:b/>
                <w:bCs/>
                <w:color w:val="042471" w:themeColor="text2"/>
              </w:rPr>
              <w:t>Liitteenä edunvalvontavaltuutus tai valtakirja</w:t>
            </w:r>
          </w:p>
          <w:p w14:paraId="06DE6686" w14:textId="069AA6F4" w:rsidR="00BF288B" w:rsidRPr="009646EA" w:rsidRDefault="00B1110C" w:rsidP="007639E4">
            <w:pPr>
              <w:tabs>
                <w:tab w:val="clear" w:pos="2268"/>
              </w:tabs>
              <w:spacing w:line="240" w:lineRule="auto"/>
              <w:ind w:left="0"/>
              <w:rPr>
                <w:rFonts w:asciiTheme="minorHAnsi" w:hAnsiTheme="minorHAnsi" w:cstheme="minorHAnsi"/>
              </w:rPr>
            </w:pPr>
            <w:r w:rsidRPr="00300820">
              <w:rPr>
                <w:rFonts w:asciiTheme="minorHAnsi" w:hAnsiTheme="minorHAnsi" w:cstheme="minorHAnsi"/>
                <w:color w:val="042471" w:themeColor="text2"/>
              </w:rPr>
              <w:t xml:space="preserve">Jos rekisterinpitäjällä on perusteltu syy epäillä </w:t>
            </w:r>
            <w:r w:rsidR="00F63651">
              <w:rPr>
                <w:rFonts w:asciiTheme="minorHAnsi" w:hAnsiTheme="minorHAnsi" w:cstheme="minorHAnsi"/>
                <w:color w:val="042471" w:themeColor="text2"/>
              </w:rPr>
              <w:t>asiakirja</w:t>
            </w:r>
            <w:r w:rsidR="00B02CD1">
              <w:rPr>
                <w:rFonts w:asciiTheme="minorHAnsi" w:hAnsiTheme="minorHAnsi" w:cstheme="minorHAnsi"/>
                <w:color w:val="042471" w:themeColor="text2"/>
              </w:rPr>
              <w:t>pyynnön</w:t>
            </w:r>
            <w:r w:rsidRPr="00300820">
              <w:rPr>
                <w:rFonts w:asciiTheme="minorHAnsi" w:hAnsiTheme="minorHAnsi" w:cstheme="minorHAnsi"/>
                <w:color w:val="042471" w:themeColor="text2"/>
              </w:rPr>
              <w:t xml:space="preserve"> tehneen henkilöllisyyttä, häntä voidaan pyytää toimittamaan lisätietoja henkilöllisyyden varmistamiseksi.</w:t>
            </w:r>
            <w:r w:rsidR="00354AD2">
              <w:rPr>
                <w:rFonts w:asciiTheme="minorHAnsi" w:hAnsiTheme="minorHAnsi" w:cstheme="minorHAnsi"/>
                <w:color w:val="042471" w:themeColor="text2"/>
              </w:rPr>
              <w:t xml:space="preserve"> </w:t>
            </w:r>
            <w:r>
              <w:rPr>
                <w:rFonts w:asciiTheme="minorHAnsi" w:hAnsiTheme="minorHAnsi" w:cstheme="minorHAnsi"/>
                <w:color w:val="042471" w:themeColor="text2"/>
              </w:rPr>
              <w:t>Rekisterinpitäjällä on oikeus</w:t>
            </w:r>
            <w:r w:rsidRPr="00300820">
              <w:rPr>
                <w:rFonts w:asciiTheme="minorHAnsi" w:hAnsiTheme="minorHAnsi" w:cstheme="minorHAnsi"/>
                <w:color w:val="042471" w:themeColor="text2"/>
              </w:rPr>
              <w:t xml:space="preserve"> tarkistaa huoltajuustiedot väestörekisterijärjestelmästä.</w:t>
            </w:r>
          </w:p>
        </w:tc>
      </w:tr>
      <w:tr w:rsidR="0000054D" w:rsidRPr="00300820" w14:paraId="45D902A7" w14:textId="77777777" w:rsidTr="00147DB3">
        <w:trPr>
          <w:trHeight w:val="2431"/>
        </w:trPr>
        <w:tc>
          <w:tcPr>
            <w:tcW w:w="1577" w:type="dxa"/>
          </w:tcPr>
          <w:p w14:paraId="3EC059B2" w14:textId="62CB44AB" w:rsidR="0000054D" w:rsidRPr="00300820" w:rsidRDefault="0000054D" w:rsidP="0000054D">
            <w:pPr>
              <w:tabs>
                <w:tab w:val="clear" w:pos="2268"/>
              </w:tabs>
              <w:spacing w:line="240" w:lineRule="auto"/>
              <w:ind w:left="0"/>
              <w:rPr>
                <w:rFonts w:asciiTheme="minorHAnsi" w:hAnsiTheme="minorHAnsi" w:cstheme="minorHAnsi"/>
                <w:color w:val="042471" w:themeColor="text2"/>
              </w:rPr>
            </w:pPr>
            <w:r w:rsidRPr="00300820">
              <w:rPr>
                <w:rFonts w:asciiTheme="minorHAnsi" w:hAnsiTheme="minorHAnsi" w:cstheme="minorHAnsi"/>
                <w:color w:val="042471" w:themeColor="text2"/>
              </w:rPr>
              <w:t>Kunta/kaupunki</w:t>
            </w:r>
            <w:r>
              <w:rPr>
                <w:rFonts w:asciiTheme="minorHAnsi" w:hAnsiTheme="minorHAnsi" w:cstheme="minorHAnsi"/>
                <w:color w:val="042471" w:themeColor="text2"/>
              </w:rPr>
              <w:t>,</w:t>
            </w:r>
          </w:p>
          <w:p w14:paraId="069D746E" w14:textId="30E1B5D8" w:rsidR="0000054D" w:rsidRPr="00300820" w:rsidRDefault="0000054D" w:rsidP="007639E4">
            <w:pPr>
              <w:tabs>
                <w:tab w:val="clear" w:pos="2268"/>
              </w:tabs>
              <w:spacing w:line="240" w:lineRule="auto"/>
              <w:ind w:left="0"/>
              <w:rPr>
                <w:rFonts w:asciiTheme="minorHAnsi" w:hAnsiTheme="minorHAnsi" w:cstheme="minorHAnsi"/>
                <w:color w:val="042471" w:themeColor="text2"/>
              </w:rPr>
            </w:pPr>
            <w:r w:rsidRPr="00300820">
              <w:rPr>
                <w:rFonts w:asciiTheme="minorHAnsi" w:hAnsiTheme="minorHAnsi" w:cstheme="minorHAnsi"/>
                <w:color w:val="042471" w:themeColor="text2"/>
              </w:rPr>
              <w:t>josta tietoja pyydetään</w:t>
            </w:r>
          </w:p>
        </w:tc>
        <w:tc>
          <w:tcPr>
            <w:tcW w:w="2824" w:type="dxa"/>
            <w:gridSpan w:val="2"/>
          </w:tcPr>
          <w:p w14:paraId="75FD3F16"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913281592"/>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Alavieska</w:t>
            </w:r>
          </w:p>
          <w:p w14:paraId="0F6A22FC"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641274991"/>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Haapajärvi</w:t>
            </w:r>
          </w:p>
          <w:p w14:paraId="75CCD7EA"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782650438"/>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Haapavesi</w:t>
            </w:r>
          </w:p>
          <w:p w14:paraId="4E8418F4"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344331495"/>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Hailuoto</w:t>
            </w:r>
          </w:p>
          <w:p w14:paraId="3CBE26AD"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740394444"/>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Ii</w:t>
            </w:r>
          </w:p>
          <w:p w14:paraId="65DE931C"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437568979"/>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Kalajoki</w:t>
            </w:r>
          </w:p>
          <w:p w14:paraId="26BE9854"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888486414"/>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Kempele</w:t>
            </w:r>
          </w:p>
          <w:p w14:paraId="2807D7CF"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543760139"/>
                <w14:checkbox>
                  <w14:checked w14:val="0"/>
                  <w14:checkedState w14:val="2612" w14:font="MS Gothic"/>
                  <w14:uncheckedState w14:val="2610" w14:font="MS Gothic"/>
                </w14:checkbox>
              </w:sdtPr>
              <w:sdtEndPr/>
              <w:sdtContent>
                <w:r w:rsidR="0000054D">
                  <w:rPr>
                    <w:rFonts w:ascii="MS Gothic" w:eastAsia="MS Gothic" w:hAnsi="MS Gothic" w:cstheme="minorHAnsi" w:hint="eastAsia"/>
                    <w:color w:val="042471" w:themeColor="text2"/>
                  </w:rPr>
                  <w:t>☐</w:t>
                </w:r>
              </w:sdtContent>
            </w:sdt>
            <w:r w:rsidR="0000054D" w:rsidRPr="00765666">
              <w:rPr>
                <w:rFonts w:asciiTheme="minorHAnsi" w:eastAsia="Segoe UI" w:hAnsiTheme="minorHAnsi" w:cstheme="minorHAnsi"/>
                <w:color w:val="042471" w:themeColor="text2"/>
              </w:rPr>
              <w:t xml:space="preserve"> Kuusamo</w:t>
            </w:r>
            <w:r w:rsidR="0000054D">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137095501"/>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Kärsämäki</w:t>
            </w:r>
          </w:p>
          <w:p w14:paraId="2541D45D" w14:textId="1A4FE109" w:rsidR="0000054D" w:rsidRPr="00300820" w:rsidRDefault="00BA1848" w:rsidP="0000054D">
            <w:pPr>
              <w:spacing w:line="240" w:lineRule="auto"/>
              <w:ind w:left="-5" w:hanging="10"/>
              <w:rPr>
                <w:rFonts w:asciiTheme="minorHAnsi" w:hAnsiTheme="minorHAnsi" w:cstheme="minorHAnsi"/>
                <w:color w:val="042471" w:themeColor="text2"/>
              </w:rPr>
            </w:pPr>
            <w:sdt>
              <w:sdtPr>
                <w:rPr>
                  <w:rFonts w:asciiTheme="minorHAnsi" w:eastAsia="Segoe UI" w:hAnsiTheme="minorHAnsi" w:cstheme="minorHAnsi"/>
                  <w:color w:val="042471" w:themeColor="text2"/>
                </w:rPr>
                <w:id w:val="2118246727"/>
                <w14:checkbox>
                  <w14:checked w14:val="0"/>
                  <w14:checkedState w14:val="2612" w14:font="MS Gothic"/>
                  <w14:uncheckedState w14:val="2610" w14:font="MS Gothic"/>
                </w14:checkbox>
              </w:sdtPr>
              <w:sdtEndPr/>
              <w:sdtContent>
                <w:r w:rsidR="0000054D" w:rsidRPr="00765666">
                  <w:rPr>
                    <w:rFonts w:ascii="Segoe UI Symbol" w:eastAsia="MS Gothic"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Liminka</w:t>
            </w:r>
          </w:p>
        </w:tc>
        <w:tc>
          <w:tcPr>
            <w:tcW w:w="3398" w:type="dxa"/>
            <w:gridSpan w:val="2"/>
          </w:tcPr>
          <w:p w14:paraId="5E8E28C4"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886723555"/>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Lumijoki</w:t>
            </w:r>
          </w:p>
          <w:p w14:paraId="0EBECB3C"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905034750"/>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Merijärvi</w:t>
            </w:r>
          </w:p>
          <w:p w14:paraId="48878314"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424234275"/>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Muhos</w:t>
            </w:r>
          </w:p>
          <w:p w14:paraId="11BC7EA5"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237795517"/>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Nivala</w:t>
            </w:r>
          </w:p>
          <w:p w14:paraId="7F9CB48F" w14:textId="77777777" w:rsidR="0000054D"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763176298"/>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Oulainen</w:t>
            </w:r>
          </w:p>
          <w:p w14:paraId="25800D57" w14:textId="36934B58"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938784367"/>
                <w14:checkbox>
                  <w14:checked w14:val="0"/>
                  <w14:checkedState w14:val="2612" w14:font="MS Gothic"/>
                  <w14:uncheckedState w14:val="2610" w14:font="MS Gothic"/>
                </w14:checkbox>
              </w:sdtPr>
              <w:sdtEndPr/>
              <w:sdtContent>
                <w:r w:rsidR="0000054D">
                  <w:rPr>
                    <w:rFonts w:ascii="MS Gothic" w:eastAsia="MS Gothic" w:hAnsi="MS Gothic" w:cstheme="minorHAnsi" w:hint="eastAsia"/>
                    <w:color w:val="042471" w:themeColor="text2"/>
                  </w:rPr>
                  <w:t>☐</w:t>
                </w:r>
              </w:sdtContent>
            </w:sdt>
            <w:r w:rsidR="0000054D">
              <w:rPr>
                <w:rFonts w:asciiTheme="minorHAnsi" w:eastAsia="Segoe UI" w:hAnsiTheme="minorHAnsi" w:cstheme="minorHAnsi"/>
                <w:color w:val="042471" w:themeColor="text2"/>
              </w:rPr>
              <w:t xml:space="preserve"> Oulu</w:t>
            </w:r>
            <w:r w:rsidR="0000054D">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559223608"/>
                <w14:checkbox>
                  <w14:checked w14:val="0"/>
                  <w14:checkedState w14:val="2612" w14:font="MS Gothic"/>
                  <w14:uncheckedState w14:val="2610" w14:font="MS Gothic"/>
                </w14:checkbox>
              </w:sdtPr>
              <w:sdtEndPr/>
              <w:sdtContent>
                <w:r w:rsidR="0000054D" w:rsidRPr="00765666">
                  <w:rPr>
                    <w:rFonts w:ascii="Segoe UI Symbol" w:eastAsia="MS Gothic"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Pudasjärvi</w:t>
            </w:r>
          </w:p>
          <w:p w14:paraId="3C8C8F8F"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479454325"/>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Pyhäjoki</w:t>
            </w:r>
          </w:p>
          <w:p w14:paraId="776C2954"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547838188"/>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Pyhäjärvi</w:t>
            </w:r>
          </w:p>
          <w:p w14:paraId="697CC3E2" w14:textId="0578E386" w:rsidR="0000054D" w:rsidRPr="00300820" w:rsidRDefault="00BA1848" w:rsidP="0000054D">
            <w:pPr>
              <w:spacing w:line="240" w:lineRule="auto"/>
              <w:ind w:left="-5" w:hanging="10"/>
              <w:rPr>
                <w:rFonts w:asciiTheme="minorHAnsi" w:hAnsiTheme="minorHAnsi" w:cstheme="minorHAnsi"/>
                <w:color w:val="042471" w:themeColor="text2"/>
              </w:rPr>
            </w:pPr>
            <w:sdt>
              <w:sdtPr>
                <w:rPr>
                  <w:rFonts w:asciiTheme="minorHAnsi" w:eastAsia="Segoe UI" w:hAnsiTheme="minorHAnsi" w:cstheme="minorHAnsi"/>
                  <w:color w:val="042471" w:themeColor="text2"/>
                </w:rPr>
                <w:id w:val="-1267761774"/>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Pyhäntä</w:t>
            </w:r>
          </w:p>
        </w:tc>
        <w:tc>
          <w:tcPr>
            <w:tcW w:w="2833" w:type="dxa"/>
          </w:tcPr>
          <w:p w14:paraId="00779B7F" w14:textId="77777777" w:rsidR="0000054D"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795282047"/>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Raahe</w:t>
            </w:r>
          </w:p>
          <w:p w14:paraId="0794F6FC"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850334979"/>
                <w14:checkbox>
                  <w14:checked w14:val="0"/>
                  <w14:checkedState w14:val="2612" w14:font="MS Gothic"/>
                  <w14:uncheckedState w14:val="2610" w14:font="MS Gothic"/>
                </w14:checkbox>
              </w:sdtPr>
              <w:sdtEndPr/>
              <w:sdtContent>
                <w:r w:rsidR="0000054D" w:rsidRPr="00765666">
                  <w:rPr>
                    <w:rFonts w:ascii="Segoe UI Symbol" w:eastAsia="MS Gothic"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Reisjärvi</w:t>
            </w:r>
          </w:p>
          <w:p w14:paraId="78D3DC97"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887179063"/>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Sievi</w:t>
            </w:r>
          </w:p>
          <w:p w14:paraId="72C2774A"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78878601"/>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Siikajoki </w:t>
            </w:r>
          </w:p>
          <w:p w14:paraId="29673FCE"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840036878"/>
                <w14:checkbox>
                  <w14:checked w14:val="0"/>
                  <w14:checkedState w14:val="2612" w14:font="MS Gothic"/>
                  <w14:uncheckedState w14:val="2610" w14:font="MS Gothic"/>
                </w14:checkbox>
              </w:sdtPr>
              <w:sdtEndPr/>
              <w:sdtContent>
                <w:r w:rsidR="0000054D" w:rsidRPr="00765666">
                  <w:rPr>
                    <w:rFonts w:ascii="Segoe UI Symbol" w:eastAsia="MS Gothic"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Siikalatva</w:t>
            </w:r>
          </w:p>
          <w:p w14:paraId="7907874B"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071422647"/>
                <w14:checkbox>
                  <w14:checked w14:val="0"/>
                  <w14:checkedState w14:val="2612" w14:font="MS Gothic"/>
                  <w14:uncheckedState w14:val="2610" w14:font="MS Gothic"/>
                </w14:checkbox>
              </w:sdtPr>
              <w:sdtEndPr/>
              <w:sdtContent>
                <w:r w:rsidR="0000054D" w:rsidRPr="00765666">
                  <w:rPr>
                    <w:rFonts w:ascii="Segoe UI Symbol" w:eastAsia="MS Gothic"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Taivalkoski</w:t>
            </w:r>
          </w:p>
          <w:p w14:paraId="30DE30B3"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783549161"/>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Tyrnävä</w:t>
            </w:r>
          </w:p>
          <w:p w14:paraId="56FEFE98" w14:textId="77777777" w:rsidR="0000054D" w:rsidRPr="00765666"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544828815"/>
                <w14:checkbox>
                  <w14:checked w14:val="0"/>
                  <w14:checkedState w14:val="2612" w14:font="MS Gothic"/>
                  <w14:uncheckedState w14:val="2610" w14:font="MS Gothic"/>
                </w14:checkbox>
              </w:sdtPr>
              <w:sdtEndPr/>
              <w:sdtContent>
                <w:r w:rsidR="0000054D" w:rsidRPr="00765666">
                  <w:rPr>
                    <w:rFonts w:ascii="Segoe UI Symbol" w:eastAsia="Segoe UI"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Utajärvi</w:t>
            </w:r>
          </w:p>
          <w:p w14:paraId="618852B0" w14:textId="153F0E9F" w:rsidR="0000054D" w:rsidRPr="00300820" w:rsidRDefault="00BA1848" w:rsidP="0000054D">
            <w:pPr>
              <w:spacing w:line="240" w:lineRule="auto"/>
              <w:ind w:left="-5" w:hanging="10"/>
              <w:rPr>
                <w:rFonts w:asciiTheme="minorHAnsi" w:hAnsiTheme="minorHAnsi" w:cstheme="minorHAnsi"/>
                <w:color w:val="042471" w:themeColor="text2"/>
              </w:rPr>
            </w:pPr>
            <w:sdt>
              <w:sdtPr>
                <w:rPr>
                  <w:rFonts w:asciiTheme="minorHAnsi" w:eastAsia="Segoe UI" w:hAnsiTheme="minorHAnsi" w:cstheme="minorHAnsi"/>
                  <w:color w:val="042471" w:themeColor="text2"/>
                </w:rPr>
                <w:id w:val="1270125409"/>
                <w14:checkbox>
                  <w14:checked w14:val="0"/>
                  <w14:checkedState w14:val="2612" w14:font="MS Gothic"/>
                  <w14:uncheckedState w14:val="2610" w14:font="MS Gothic"/>
                </w14:checkbox>
              </w:sdtPr>
              <w:sdtEndPr/>
              <w:sdtContent>
                <w:r w:rsidR="00B67CCD">
                  <w:rPr>
                    <w:rFonts w:ascii="MS Gothic" w:eastAsia="MS Gothic" w:hAnsi="MS Gothic" w:cstheme="minorHAnsi" w:hint="eastAsia"/>
                    <w:color w:val="042471" w:themeColor="text2"/>
                  </w:rPr>
                  <w:t>☐</w:t>
                </w:r>
              </w:sdtContent>
            </w:sdt>
            <w:r w:rsidR="0000054D" w:rsidRPr="00765666">
              <w:rPr>
                <w:rFonts w:asciiTheme="minorHAnsi" w:eastAsia="Segoe UI" w:hAnsiTheme="minorHAnsi" w:cstheme="minorHAnsi"/>
                <w:color w:val="042471" w:themeColor="text2"/>
              </w:rPr>
              <w:t xml:space="preserve"> Vaala</w:t>
            </w:r>
            <w:r w:rsidR="0000054D">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136452301"/>
                <w14:checkbox>
                  <w14:checked w14:val="0"/>
                  <w14:checkedState w14:val="2612" w14:font="MS Gothic"/>
                  <w14:uncheckedState w14:val="2610" w14:font="MS Gothic"/>
                </w14:checkbox>
              </w:sdtPr>
              <w:sdtEndPr/>
              <w:sdtContent>
                <w:r w:rsidR="0000054D" w:rsidRPr="00765666">
                  <w:rPr>
                    <w:rFonts w:ascii="Segoe UI Symbol" w:eastAsia="MS Gothic" w:hAnsi="Segoe UI Symbol" w:cs="Segoe UI Symbol"/>
                    <w:color w:val="042471" w:themeColor="text2"/>
                  </w:rPr>
                  <w:t>☐</w:t>
                </w:r>
              </w:sdtContent>
            </w:sdt>
            <w:r w:rsidR="0000054D" w:rsidRPr="00765666">
              <w:rPr>
                <w:rFonts w:asciiTheme="minorHAnsi" w:eastAsia="Segoe UI" w:hAnsiTheme="minorHAnsi" w:cstheme="minorHAnsi"/>
                <w:color w:val="042471" w:themeColor="text2"/>
              </w:rPr>
              <w:t xml:space="preserve"> Ylivieska</w:t>
            </w:r>
          </w:p>
        </w:tc>
      </w:tr>
      <w:tr w:rsidR="00A3127B" w:rsidRPr="00F07DC9" w14:paraId="63CFD92D" w14:textId="77777777" w:rsidTr="00147DB3">
        <w:trPr>
          <w:trHeight w:val="4125"/>
        </w:trPr>
        <w:tc>
          <w:tcPr>
            <w:tcW w:w="1577" w:type="dxa"/>
          </w:tcPr>
          <w:p w14:paraId="515EBF33" w14:textId="3F6FAD7A" w:rsidR="00A3127B" w:rsidRPr="007050BA" w:rsidRDefault="00A3127B" w:rsidP="0000054D">
            <w:pPr>
              <w:tabs>
                <w:tab w:val="clear" w:pos="2268"/>
              </w:tabs>
              <w:spacing w:line="240" w:lineRule="auto"/>
              <w:ind w:left="0"/>
              <w:rPr>
                <w:rFonts w:asciiTheme="minorHAnsi" w:hAnsiTheme="minorHAnsi" w:cstheme="minorHAnsi"/>
                <w:color w:val="042471" w:themeColor="text2"/>
              </w:rPr>
            </w:pPr>
            <w:r w:rsidRPr="007050BA">
              <w:rPr>
                <w:rFonts w:asciiTheme="minorHAnsi" w:hAnsiTheme="minorHAnsi" w:cstheme="minorHAnsi"/>
                <w:color w:val="042471" w:themeColor="text2"/>
              </w:rPr>
              <w:t>Sosiaalihuollon palvelu</w:t>
            </w:r>
            <w:r w:rsidR="00E971B3" w:rsidRPr="007050BA">
              <w:rPr>
                <w:rFonts w:asciiTheme="minorHAnsi" w:hAnsiTheme="minorHAnsi" w:cstheme="minorHAnsi"/>
                <w:color w:val="042471" w:themeColor="text2"/>
              </w:rPr>
              <w:t>t</w:t>
            </w:r>
            <w:r w:rsidRPr="007050BA">
              <w:rPr>
                <w:rFonts w:asciiTheme="minorHAnsi" w:hAnsiTheme="minorHAnsi" w:cstheme="minorHAnsi"/>
                <w:color w:val="042471" w:themeColor="text2"/>
              </w:rPr>
              <w:t xml:space="preserve">, </w:t>
            </w:r>
            <w:r w:rsidR="00E971B3" w:rsidRPr="007050BA">
              <w:rPr>
                <w:rFonts w:asciiTheme="minorHAnsi" w:hAnsiTheme="minorHAnsi" w:cstheme="minorHAnsi"/>
                <w:color w:val="042471" w:themeColor="text2"/>
              </w:rPr>
              <w:t>joista pyydät</w:t>
            </w:r>
            <w:r w:rsidRPr="007050BA">
              <w:rPr>
                <w:rFonts w:asciiTheme="minorHAnsi" w:hAnsiTheme="minorHAnsi" w:cstheme="minorHAnsi"/>
                <w:color w:val="042471" w:themeColor="text2"/>
              </w:rPr>
              <w:t xml:space="preserve"> tietoja</w:t>
            </w:r>
          </w:p>
          <w:p w14:paraId="3AD9F5E6" w14:textId="77777777" w:rsidR="00A3127B" w:rsidRPr="007050BA" w:rsidRDefault="00A3127B" w:rsidP="0000054D">
            <w:pPr>
              <w:tabs>
                <w:tab w:val="clear" w:pos="2268"/>
              </w:tabs>
              <w:spacing w:line="240" w:lineRule="auto"/>
              <w:ind w:left="0"/>
              <w:rPr>
                <w:rFonts w:asciiTheme="minorHAnsi" w:hAnsiTheme="minorHAnsi" w:cstheme="minorHAnsi"/>
                <w:color w:val="042471" w:themeColor="text2"/>
              </w:rPr>
            </w:pPr>
          </w:p>
          <w:p w14:paraId="280AF8DE" w14:textId="3DFADE59" w:rsidR="00A3127B" w:rsidRPr="007050BA" w:rsidRDefault="00A3127B" w:rsidP="0000054D">
            <w:pPr>
              <w:spacing w:line="240" w:lineRule="auto"/>
              <w:ind w:left="0"/>
              <w:rPr>
                <w:rFonts w:asciiTheme="minorHAnsi" w:hAnsiTheme="minorHAnsi" w:cstheme="minorHAnsi"/>
                <w:color w:val="042471" w:themeColor="text2"/>
              </w:rPr>
            </w:pPr>
          </w:p>
        </w:tc>
        <w:tc>
          <w:tcPr>
            <w:tcW w:w="2824" w:type="dxa"/>
            <w:gridSpan w:val="2"/>
          </w:tcPr>
          <w:p w14:paraId="2D3BC9CF" w14:textId="62C57754" w:rsidR="00927CE8" w:rsidRDefault="00A3127B" w:rsidP="00FA4D9E">
            <w:pPr>
              <w:spacing w:line="240" w:lineRule="auto"/>
              <w:ind w:left="-5" w:hanging="10"/>
              <w:rPr>
                <w:rFonts w:asciiTheme="minorHAnsi" w:eastAsia="Segoe UI" w:hAnsiTheme="minorHAnsi" w:cstheme="minorHAnsi"/>
                <w:b/>
                <w:bCs/>
                <w:color w:val="042471" w:themeColor="text2"/>
              </w:rPr>
            </w:pPr>
            <w:r>
              <w:rPr>
                <w:rFonts w:asciiTheme="minorHAnsi" w:eastAsia="Segoe UI" w:hAnsiTheme="minorHAnsi" w:cstheme="minorHAnsi"/>
                <w:b/>
                <w:bCs/>
                <w:color w:val="042471" w:themeColor="text2"/>
              </w:rPr>
              <w:t>Lapset ja perheet</w:t>
            </w:r>
          </w:p>
          <w:p w14:paraId="64CCABAE" w14:textId="3A8A5857" w:rsidR="00337C66" w:rsidRPr="0082142A" w:rsidRDefault="00337C66" w:rsidP="00FA4D9E">
            <w:pPr>
              <w:spacing w:line="240" w:lineRule="auto"/>
              <w:ind w:left="-5" w:hanging="10"/>
              <w:rPr>
                <w:rFonts w:asciiTheme="minorHAnsi" w:eastAsia="Segoe UI" w:hAnsiTheme="minorHAnsi" w:cstheme="minorHAnsi"/>
                <w:color w:val="042471" w:themeColor="text2"/>
              </w:rPr>
            </w:pPr>
            <w:r w:rsidRPr="00E971B3">
              <w:rPr>
                <w:rFonts w:asciiTheme="minorHAnsi" w:eastAsia="Segoe UI" w:hAnsiTheme="minorHAnsi" w:cstheme="minorHAnsi"/>
                <w:color w:val="042471" w:themeColor="text2"/>
              </w:rPr>
              <w:t xml:space="preserve">   </w:t>
            </w:r>
            <w:r w:rsidRPr="00E971B3">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233280915"/>
                <w14:checkbox>
                  <w14:checked w14:val="0"/>
                  <w14:checkedState w14:val="2612" w14:font="MS Gothic"/>
                  <w14:uncheckedState w14:val="2610" w14:font="MS Gothic"/>
                </w14:checkbox>
              </w:sdtPr>
              <w:sdtEndPr/>
              <w:sdtContent>
                <w:r w:rsidRPr="00E971B3">
                  <w:rPr>
                    <w:rFonts w:ascii="MS Gothic" w:eastAsia="MS Gothic" w:hAnsi="MS Gothic" w:cstheme="minorHAnsi" w:hint="eastAsia"/>
                    <w:color w:val="042471" w:themeColor="text2"/>
                  </w:rPr>
                  <w:t>☐</w:t>
                </w:r>
              </w:sdtContent>
            </w:sdt>
            <w:r w:rsidRPr="00E971B3">
              <w:rPr>
                <w:rFonts w:asciiTheme="minorHAnsi" w:eastAsia="Segoe UI" w:hAnsiTheme="minorHAnsi" w:cstheme="minorHAnsi"/>
                <w:color w:val="042471" w:themeColor="text2"/>
              </w:rPr>
              <w:t xml:space="preserve"> Alkuarviointi</w:t>
            </w:r>
          </w:p>
          <w:p w14:paraId="1AE30F80" w14:textId="1D2C54AF" w:rsidR="00337C66" w:rsidRDefault="00BA1848" w:rsidP="00FA4D9E">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24371408"/>
                <w14:checkbox>
                  <w14:checked w14:val="0"/>
                  <w14:checkedState w14:val="2612" w14:font="MS Gothic"/>
                  <w14:uncheckedState w14:val="2610" w14:font="MS Gothic"/>
                </w14:checkbox>
              </w:sdtPr>
              <w:sdtEndPr/>
              <w:sdtContent>
                <w:r w:rsidR="00337C66" w:rsidRPr="00E971B3">
                  <w:rPr>
                    <w:rFonts w:ascii="Segoe UI Symbol" w:eastAsia="MS Gothic" w:hAnsi="Segoe UI Symbol" w:cs="Segoe UI Symbol"/>
                    <w:color w:val="042471" w:themeColor="text2"/>
                  </w:rPr>
                  <w:t>☐</w:t>
                </w:r>
              </w:sdtContent>
            </w:sdt>
            <w:r w:rsidR="00337C66" w:rsidRPr="00E971B3">
              <w:rPr>
                <w:rFonts w:asciiTheme="minorHAnsi" w:eastAsia="Segoe UI" w:hAnsiTheme="minorHAnsi" w:cstheme="minorHAnsi"/>
                <w:color w:val="042471" w:themeColor="text2"/>
              </w:rPr>
              <w:t xml:space="preserve"> Kasvatus- ja perheneuvonta</w:t>
            </w:r>
            <w:r w:rsidR="00337C66">
              <w:rPr>
                <w:rFonts w:asciiTheme="minorHAnsi" w:eastAsia="Segoe UI" w:hAnsiTheme="minorHAnsi" w:cstheme="minorHAnsi"/>
                <w:color w:val="042471" w:themeColor="text2"/>
              </w:rPr>
              <w:br/>
            </w:r>
            <w:r w:rsidR="00337C66" w:rsidRPr="00337C66">
              <w:rPr>
                <w:rFonts w:asciiTheme="minorHAnsi" w:eastAsia="Segoe UI" w:hAnsiTheme="minorHAnsi" w:cstheme="minorHAnsi"/>
                <w:color w:val="042471" w:themeColor="text2"/>
              </w:rPr>
              <w:t xml:space="preserve"> </w:t>
            </w:r>
            <w:proofErr w:type="gramStart"/>
            <w:r w:rsidR="00337C66" w:rsidRPr="00337C66">
              <w:rPr>
                <w:rFonts w:asciiTheme="minorHAnsi" w:eastAsia="Segoe UI" w:hAnsiTheme="minorHAnsi" w:cstheme="minorHAnsi"/>
                <w:color w:val="042471" w:themeColor="text2"/>
              </w:rPr>
              <w:t xml:space="preserve">   (</w:t>
            </w:r>
            <w:proofErr w:type="gramEnd"/>
            <w:r w:rsidR="00337C66" w:rsidRPr="00337C66">
              <w:rPr>
                <w:rFonts w:asciiTheme="minorHAnsi" w:eastAsia="Segoe UI" w:hAnsiTheme="minorHAnsi" w:cstheme="minorHAnsi"/>
                <w:color w:val="042471" w:themeColor="text2"/>
              </w:rPr>
              <w:t>perheneuvola)</w:t>
            </w:r>
          </w:p>
          <w:p w14:paraId="78C84433" w14:textId="77777777" w:rsidR="00D529E2" w:rsidRDefault="00BA1848" w:rsidP="00D529E2">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170527560"/>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L</w:t>
            </w:r>
            <w:r w:rsidR="00D529E2">
              <w:rPr>
                <w:rFonts w:asciiTheme="minorHAnsi" w:eastAsia="Segoe UI" w:hAnsiTheme="minorHAnsi" w:cstheme="minorHAnsi"/>
                <w:color w:val="042471" w:themeColor="text2"/>
              </w:rPr>
              <w:t>astenkodit</w:t>
            </w:r>
          </w:p>
          <w:p w14:paraId="1FD41DE3" w14:textId="77777777" w:rsidR="00D529E2" w:rsidRDefault="00BA1848" w:rsidP="00FA4D9E">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597604540"/>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L</w:t>
            </w:r>
            <w:r w:rsidR="00D529E2">
              <w:rPr>
                <w:rFonts w:asciiTheme="minorHAnsi" w:eastAsia="Segoe UI" w:hAnsiTheme="minorHAnsi" w:cstheme="minorHAnsi"/>
                <w:color w:val="042471" w:themeColor="text2"/>
              </w:rPr>
              <w:t>astensuojelu</w:t>
            </w:r>
          </w:p>
          <w:p w14:paraId="13D65A73" w14:textId="2ABD4AD8" w:rsidR="00337C66" w:rsidRDefault="00BA1848" w:rsidP="0047536C">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94428313"/>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w:t>
            </w:r>
            <w:r w:rsidR="00D529E2" w:rsidRPr="0054071B">
              <w:rPr>
                <w:rFonts w:asciiTheme="minorHAnsi" w:eastAsia="Segoe UI" w:hAnsiTheme="minorHAnsi" w:cstheme="minorHAnsi"/>
                <w:color w:val="042471" w:themeColor="text2"/>
              </w:rPr>
              <w:t>Omaishoito</w:t>
            </w:r>
            <w:r w:rsidR="00D529E2">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424884811"/>
                <w14:checkbox>
                  <w14:checked w14:val="0"/>
                  <w14:checkedState w14:val="2612" w14:font="MS Gothic"/>
                  <w14:uncheckedState w14:val="2610" w14:font="MS Gothic"/>
                </w14:checkbox>
              </w:sdtPr>
              <w:sdtEndPr/>
              <w:sdtContent>
                <w:r w:rsidR="00D529E2" w:rsidRPr="002112D4">
                  <w:rPr>
                    <w:rFonts w:ascii="Segoe UI Symbol" w:eastAsia="MS Gothic" w:hAnsi="Segoe UI Symbol" w:cs="Segoe UI Symbol"/>
                    <w:color w:val="042471" w:themeColor="text2"/>
                  </w:rPr>
                  <w:t>☐</w:t>
                </w:r>
              </w:sdtContent>
            </w:sdt>
            <w:r w:rsidR="00D529E2" w:rsidRPr="002112D4">
              <w:rPr>
                <w:rFonts w:asciiTheme="minorHAnsi" w:eastAsia="Segoe UI" w:hAnsiTheme="minorHAnsi" w:cstheme="minorHAnsi"/>
                <w:color w:val="042471" w:themeColor="text2"/>
              </w:rPr>
              <w:t xml:space="preserve"> Opiskeluhuol</w:t>
            </w:r>
            <w:r w:rsidR="00BC7D29">
              <w:rPr>
                <w:rFonts w:asciiTheme="minorHAnsi" w:eastAsia="Segoe UI" w:hAnsiTheme="minorHAnsi" w:cstheme="minorHAnsi"/>
                <w:color w:val="042471" w:themeColor="text2"/>
              </w:rPr>
              <w:t>lon</w:t>
            </w:r>
            <w:r w:rsidR="00D529E2">
              <w:rPr>
                <w:rFonts w:asciiTheme="minorHAnsi" w:eastAsia="Segoe UI" w:hAnsiTheme="minorHAnsi" w:cstheme="minorHAnsi"/>
                <w:color w:val="042471" w:themeColor="text2"/>
              </w:rPr>
              <w:br/>
              <w:t xml:space="preserve">   </w:t>
            </w:r>
            <w:r w:rsidR="00D529E2" w:rsidRPr="002112D4">
              <w:rPr>
                <w:rFonts w:asciiTheme="minorHAnsi" w:eastAsia="Segoe UI" w:hAnsiTheme="minorHAnsi" w:cstheme="minorHAnsi"/>
                <w:color w:val="042471" w:themeColor="text2"/>
              </w:rPr>
              <w:t xml:space="preserve"> kuraattoripalvelut</w:t>
            </w:r>
            <w:r w:rsidR="00D529E2">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844400281"/>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Pr>
                <w:rFonts w:asciiTheme="minorHAnsi" w:eastAsia="Segoe UI" w:hAnsiTheme="minorHAnsi" w:cstheme="minorHAnsi"/>
                <w:color w:val="042471" w:themeColor="text2"/>
              </w:rPr>
              <w:t>Perhehoito ja sijaishuolto</w:t>
            </w:r>
          </w:p>
          <w:p w14:paraId="454273EA" w14:textId="68BD37AB" w:rsidR="00D529E2" w:rsidRPr="00765666" w:rsidRDefault="00BA1848" w:rsidP="0047536C">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703059393"/>
                <w14:checkbox>
                  <w14:checked w14:val="0"/>
                  <w14:checkedState w14:val="2612" w14:font="MS Gothic"/>
                  <w14:uncheckedState w14:val="2610" w14:font="MS Gothic"/>
                </w14:checkbox>
              </w:sdtPr>
              <w:sdtEndPr/>
              <w:sdtContent>
                <w:r w:rsidR="00D529E2" w:rsidRPr="0082142A">
                  <w:rPr>
                    <w:rFonts w:ascii="Segoe UI Symbol" w:eastAsia="MS Gothic" w:hAnsi="Segoe UI Symbol" w:cs="Segoe UI Symbol"/>
                    <w:color w:val="042471" w:themeColor="text2"/>
                  </w:rPr>
                  <w:t>☐</w:t>
                </w:r>
              </w:sdtContent>
            </w:sdt>
            <w:r w:rsidR="00D529E2" w:rsidRPr="0082142A">
              <w:rPr>
                <w:rFonts w:asciiTheme="minorHAnsi" w:eastAsia="Segoe UI" w:hAnsiTheme="minorHAnsi" w:cstheme="minorHAnsi"/>
                <w:color w:val="042471" w:themeColor="text2"/>
              </w:rPr>
              <w:t xml:space="preserve"> </w:t>
            </w:r>
            <w:r w:rsidR="00D529E2" w:rsidRPr="00D529E2">
              <w:rPr>
                <w:rFonts w:asciiTheme="minorHAnsi" w:eastAsia="Segoe UI" w:hAnsiTheme="minorHAnsi" w:cstheme="minorHAnsi"/>
                <w:color w:val="042471" w:themeColor="text2"/>
              </w:rPr>
              <w:t>Perhekuntoutus</w:t>
            </w:r>
          </w:p>
          <w:p w14:paraId="364B77A6" w14:textId="77777777" w:rsidR="00D529E2" w:rsidRPr="00FE12AB" w:rsidRDefault="00BA1848" w:rsidP="00D529E2">
            <w:pPr>
              <w:spacing w:line="240" w:lineRule="auto"/>
              <w:ind w:left="-5" w:hanging="10"/>
              <w:rPr>
                <w:rFonts w:asciiTheme="minorHAnsi" w:eastAsia="Segoe UI" w:hAnsiTheme="minorHAnsi" w:cstheme="minorHAnsi"/>
                <w:color w:val="042471" w:themeColor="text2"/>
                <w:highlight w:val="yellow"/>
              </w:rPr>
            </w:pPr>
            <w:sdt>
              <w:sdtPr>
                <w:rPr>
                  <w:rFonts w:asciiTheme="minorHAnsi" w:eastAsia="Segoe UI" w:hAnsiTheme="minorHAnsi" w:cstheme="minorHAnsi"/>
                  <w:color w:val="042471" w:themeColor="text2"/>
                </w:rPr>
                <w:id w:val="-1394964264"/>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Pr>
                <w:rFonts w:asciiTheme="minorHAnsi" w:eastAsia="Segoe UI" w:hAnsiTheme="minorHAnsi" w:cstheme="minorHAnsi"/>
                <w:color w:val="042471" w:themeColor="text2"/>
              </w:rPr>
              <w:t>Perheoikeudelliset palvelut</w:t>
            </w:r>
            <w:r w:rsidR="00337C66" w:rsidRPr="002112D4">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946572397"/>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w:t>
            </w:r>
            <w:r w:rsidR="00D529E2">
              <w:rPr>
                <w:rFonts w:asciiTheme="minorHAnsi" w:eastAsia="Segoe UI" w:hAnsiTheme="minorHAnsi" w:cstheme="minorHAnsi"/>
                <w:color w:val="042471" w:themeColor="text2"/>
              </w:rPr>
              <w:t>Perhesosiaalityö</w:t>
            </w:r>
          </w:p>
          <w:p w14:paraId="0839FD77" w14:textId="77777777" w:rsidR="00D529E2" w:rsidRPr="00E971B3" w:rsidRDefault="00BA1848" w:rsidP="00D529E2">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389703203"/>
                <w14:checkbox>
                  <w14:checked w14:val="0"/>
                  <w14:checkedState w14:val="2612" w14:font="MS Gothic"/>
                  <w14:uncheckedState w14:val="2610" w14:font="MS Gothic"/>
                </w14:checkbox>
              </w:sdtPr>
              <w:sdtEndPr/>
              <w:sdtContent>
                <w:r w:rsidR="00D529E2" w:rsidRPr="00E971B3">
                  <w:rPr>
                    <w:rFonts w:ascii="MS Gothic" w:eastAsia="MS Gothic" w:hAnsi="MS Gothic" w:cstheme="minorHAnsi" w:hint="eastAsia"/>
                    <w:color w:val="042471" w:themeColor="text2"/>
                  </w:rPr>
                  <w:t>☐</w:t>
                </w:r>
              </w:sdtContent>
            </w:sdt>
            <w:r w:rsidR="00D529E2" w:rsidRPr="00E971B3">
              <w:rPr>
                <w:rFonts w:asciiTheme="minorHAnsi" w:eastAsia="Segoe UI" w:hAnsiTheme="minorHAnsi" w:cstheme="minorHAnsi"/>
                <w:color w:val="042471" w:themeColor="text2"/>
              </w:rPr>
              <w:t xml:space="preserve"> Perhetyö ja lapsiperheiden</w:t>
            </w:r>
          </w:p>
          <w:p w14:paraId="2158A30E" w14:textId="33BD6FC2" w:rsidR="00337C66" w:rsidRPr="00451281" w:rsidRDefault="00D529E2" w:rsidP="00D529E2">
            <w:pPr>
              <w:tabs>
                <w:tab w:val="clear" w:pos="2268"/>
              </w:tabs>
              <w:spacing w:line="240" w:lineRule="auto"/>
              <w:ind w:left="0"/>
              <w:rPr>
                <w:rFonts w:asciiTheme="minorHAnsi" w:eastAsiaTheme="minorHAnsi" w:hAnsiTheme="minorHAnsi" w:cstheme="minorHAnsi"/>
                <w:b/>
                <w:bCs/>
                <w:color w:val="042471" w:themeColor="text2"/>
                <w:lang w:eastAsia="en-US"/>
              </w:rPr>
            </w:pPr>
            <w:r w:rsidRPr="00E971B3">
              <w:rPr>
                <w:rFonts w:asciiTheme="minorHAnsi" w:eastAsia="Segoe UI" w:hAnsiTheme="minorHAnsi" w:cstheme="minorHAnsi"/>
                <w:color w:val="042471" w:themeColor="text2"/>
              </w:rPr>
              <w:t xml:space="preserve">    kotipalvelu</w:t>
            </w:r>
            <w:r w:rsidR="00337C66">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537891839"/>
                <w14:checkbox>
                  <w14:checked w14:val="0"/>
                  <w14:checkedState w14:val="2612" w14:font="MS Gothic"/>
                  <w14:uncheckedState w14:val="2610" w14:font="MS Gothic"/>
                </w14:checkbox>
              </w:sdtPr>
              <w:sdtEndPr/>
              <w:sdtContent>
                <w:r w:rsidR="00337C66" w:rsidRPr="0054071B">
                  <w:rPr>
                    <w:rFonts w:ascii="Segoe UI Symbol" w:eastAsia="MS Gothic" w:hAnsi="Segoe UI Symbol" w:cs="Segoe UI Symbol"/>
                    <w:color w:val="042471" w:themeColor="text2"/>
                  </w:rPr>
                  <w:t>☐</w:t>
                </w:r>
              </w:sdtContent>
            </w:sdt>
            <w:r w:rsidR="00337C66" w:rsidRPr="0054071B">
              <w:rPr>
                <w:rFonts w:asciiTheme="minorHAnsi" w:eastAsia="Segoe UI" w:hAnsiTheme="minorHAnsi" w:cstheme="minorHAnsi"/>
                <w:color w:val="042471" w:themeColor="text2"/>
              </w:rPr>
              <w:t xml:space="preserve"> Sosiaali- ja kriisipäivystys</w:t>
            </w:r>
          </w:p>
          <w:p w14:paraId="3E857198" w14:textId="2922C77B" w:rsidR="00A3127B" w:rsidRPr="00451281" w:rsidRDefault="00A3127B" w:rsidP="00927CE8">
            <w:pPr>
              <w:tabs>
                <w:tab w:val="clear" w:pos="2268"/>
              </w:tabs>
              <w:spacing w:line="240" w:lineRule="auto"/>
              <w:ind w:left="0"/>
              <w:rPr>
                <w:rFonts w:asciiTheme="minorHAnsi" w:hAnsiTheme="minorHAnsi" w:cstheme="minorHAnsi"/>
                <w:b/>
                <w:bCs/>
                <w:color w:val="042471" w:themeColor="text2"/>
              </w:rPr>
            </w:pPr>
          </w:p>
        </w:tc>
        <w:tc>
          <w:tcPr>
            <w:tcW w:w="3398" w:type="dxa"/>
            <w:gridSpan w:val="2"/>
          </w:tcPr>
          <w:p w14:paraId="7387556E" w14:textId="4C7FC042" w:rsidR="00927CE8" w:rsidRDefault="00A3127B" w:rsidP="0047536C">
            <w:pPr>
              <w:spacing w:line="240" w:lineRule="auto"/>
              <w:ind w:left="-5" w:hanging="10"/>
              <w:rPr>
                <w:rFonts w:asciiTheme="minorHAnsi" w:hAnsiTheme="minorHAnsi" w:cstheme="minorHAnsi"/>
                <w:b/>
                <w:bCs/>
                <w:color w:val="042471" w:themeColor="text2"/>
              </w:rPr>
            </w:pPr>
            <w:r>
              <w:rPr>
                <w:rFonts w:asciiTheme="minorHAnsi" w:hAnsiTheme="minorHAnsi" w:cstheme="minorHAnsi"/>
                <w:b/>
                <w:bCs/>
                <w:color w:val="042471" w:themeColor="text2"/>
              </w:rPr>
              <w:t>Aikuiset</w:t>
            </w:r>
            <w:r w:rsidR="00337C66">
              <w:rPr>
                <w:rFonts w:asciiTheme="minorHAnsi" w:hAnsiTheme="minorHAnsi" w:cstheme="minorHAnsi"/>
                <w:b/>
                <w:bCs/>
                <w:color w:val="042471" w:themeColor="text2"/>
              </w:rPr>
              <w:br/>
            </w:r>
          </w:p>
          <w:p w14:paraId="6146B103" w14:textId="7001A3D1" w:rsidR="00D529E2" w:rsidRDefault="00BA1848" w:rsidP="0047536C">
            <w:pPr>
              <w:spacing w:line="240" w:lineRule="auto"/>
              <w:ind w:left="-5" w:hanging="10"/>
              <w:rPr>
                <w:rFonts w:asciiTheme="minorHAnsi" w:hAnsiTheme="minorHAnsi" w:cstheme="minorHAnsi"/>
                <w:b/>
                <w:bCs/>
                <w:color w:val="042471" w:themeColor="text2"/>
              </w:rPr>
            </w:pPr>
            <w:sdt>
              <w:sdtPr>
                <w:rPr>
                  <w:rFonts w:asciiTheme="minorHAnsi" w:eastAsia="Segoe UI" w:hAnsiTheme="minorHAnsi" w:cstheme="minorHAnsi"/>
                  <w:color w:val="042471" w:themeColor="text2"/>
                </w:rPr>
                <w:id w:val="-1341934255"/>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w:t>
            </w:r>
            <w:r w:rsidR="00D529E2">
              <w:rPr>
                <w:rFonts w:asciiTheme="minorHAnsi" w:eastAsia="Segoe UI" w:hAnsiTheme="minorHAnsi" w:cstheme="minorHAnsi"/>
                <w:color w:val="042471" w:themeColor="text2"/>
              </w:rPr>
              <w:t>Aikuisten sosiaalipalvelut</w:t>
            </w:r>
          </w:p>
          <w:p w14:paraId="2A732642" w14:textId="02CD9C7F" w:rsidR="00337C66" w:rsidRDefault="00BA1848" w:rsidP="0047536C">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613253268"/>
                <w14:checkbox>
                  <w14:checked w14:val="0"/>
                  <w14:checkedState w14:val="2612" w14:font="MS Gothic"/>
                  <w14:uncheckedState w14:val="2610" w14:font="MS Gothic"/>
                </w14:checkbox>
              </w:sdtPr>
              <w:sdtEndPr/>
              <w:sdtContent>
                <w:r w:rsidR="00337C66">
                  <w:rPr>
                    <w:rFonts w:ascii="MS Gothic" w:eastAsia="MS Gothic" w:hAnsi="MS Gothic" w:cstheme="minorHAnsi" w:hint="eastAsia"/>
                    <w:color w:val="042471" w:themeColor="text2"/>
                  </w:rPr>
                  <w:t>☐</w:t>
                </w:r>
              </w:sdtContent>
            </w:sdt>
            <w:r w:rsidR="00337C66">
              <w:rPr>
                <w:rFonts w:asciiTheme="minorHAnsi" w:eastAsia="Segoe UI" w:hAnsiTheme="minorHAnsi" w:cstheme="minorHAnsi"/>
                <w:color w:val="042471" w:themeColor="text2"/>
              </w:rPr>
              <w:t xml:space="preserve"> Kotiin annettavat palvelut</w:t>
            </w:r>
            <w:r w:rsidR="00337C66">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901395364"/>
                <w14:checkbox>
                  <w14:checked w14:val="0"/>
                  <w14:checkedState w14:val="2612" w14:font="MS Gothic"/>
                  <w14:uncheckedState w14:val="2610" w14:font="MS Gothic"/>
                </w14:checkbox>
              </w:sdtPr>
              <w:sdtEndPr/>
              <w:sdtContent>
                <w:r w:rsidR="00337C66">
                  <w:rPr>
                    <w:rFonts w:ascii="MS Gothic" w:eastAsia="MS Gothic" w:hAnsi="MS Gothic" w:cstheme="minorHAnsi" w:hint="eastAsia"/>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Pr>
                <w:rFonts w:asciiTheme="minorHAnsi" w:eastAsia="Segoe UI" w:hAnsiTheme="minorHAnsi" w:cstheme="minorHAnsi"/>
                <w:color w:val="042471" w:themeColor="text2"/>
              </w:rPr>
              <w:t>Kotoutumista tukevat palvelut</w:t>
            </w:r>
            <w:r w:rsidR="00337C66">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91312786"/>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sidRPr="002112D4">
              <w:rPr>
                <w:rFonts w:asciiTheme="minorHAnsi" w:eastAsia="Segoe UI" w:hAnsiTheme="minorHAnsi" w:cstheme="minorHAnsi"/>
                <w:color w:val="042471" w:themeColor="text2"/>
              </w:rPr>
              <w:t>Nuorten sosiaalipalvelut</w:t>
            </w:r>
          </w:p>
          <w:p w14:paraId="0DA73F1E" w14:textId="7B9804F6" w:rsidR="00D529E2" w:rsidRDefault="00BA1848" w:rsidP="0047536C">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667673069"/>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w:t>
            </w:r>
            <w:r w:rsidR="00D529E2" w:rsidRPr="0054071B">
              <w:rPr>
                <w:rFonts w:asciiTheme="minorHAnsi" w:eastAsia="Segoe UI" w:hAnsiTheme="minorHAnsi" w:cstheme="minorHAnsi"/>
                <w:color w:val="042471" w:themeColor="text2"/>
              </w:rPr>
              <w:t>Omaishoito</w:t>
            </w:r>
          </w:p>
          <w:p w14:paraId="5A725310" w14:textId="77777777" w:rsidR="00D529E2" w:rsidRDefault="00BA1848" w:rsidP="00D529E2">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476585597"/>
                <w14:checkbox>
                  <w14:checked w14:val="0"/>
                  <w14:checkedState w14:val="2612" w14:font="MS Gothic"/>
                  <w14:uncheckedState w14:val="2610" w14:font="MS Gothic"/>
                </w14:checkbox>
              </w:sdtPr>
              <w:sdtEndPr/>
              <w:sdtContent>
                <w:r w:rsidR="00D529E2" w:rsidRPr="00D529E2">
                  <w:rPr>
                    <w:rFonts w:ascii="Segoe UI Symbol" w:eastAsia="MS Gothic" w:hAnsi="Segoe UI Symbol" w:cs="Segoe UI Symbol"/>
                    <w:color w:val="042471" w:themeColor="text2"/>
                  </w:rPr>
                  <w:t>☐</w:t>
                </w:r>
              </w:sdtContent>
            </w:sdt>
            <w:r w:rsidR="00D529E2" w:rsidRPr="00D529E2">
              <w:rPr>
                <w:rFonts w:asciiTheme="minorHAnsi" w:eastAsia="Segoe UI" w:hAnsiTheme="minorHAnsi" w:cstheme="minorHAnsi"/>
                <w:color w:val="042471" w:themeColor="text2"/>
              </w:rPr>
              <w:t xml:space="preserve"> Mielenterveys- ja päihdeasiakkaiden</w:t>
            </w:r>
            <w:r w:rsidR="00D529E2" w:rsidRPr="00D529E2">
              <w:rPr>
                <w:rFonts w:asciiTheme="minorHAnsi" w:eastAsia="Segoe UI" w:hAnsiTheme="minorHAnsi" w:cstheme="minorHAnsi"/>
                <w:color w:val="042471" w:themeColor="text2"/>
              </w:rPr>
              <w:br/>
              <w:t xml:space="preserve">    asumispalvelut</w:t>
            </w:r>
          </w:p>
          <w:p w14:paraId="39E6979F" w14:textId="77777777" w:rsidR="00D529E2" w:rsidRDefault="00BA1848" w:rsidP="0000054D">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865514022"/>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sidRPr="00D529E2">
              <w:rPr>
                <w:rFonts w:asciiTheme="minorHAnsi" w:eastAsia="Segoe UI" w:hAnsiTheme="minorHAnsi" w:cstheme="minorHAnsi"/>
                <w:color w:val="042471" w:themeColor="text2"/>
              </w:rPr>
              <w:t>Päihde- ja riippuvuuspalvelut</w:t>
            </w:r>
          </w:p>
          <w:p w14:paraId="5E537DF6" w14:textId="77777777" w:rsidR="00D529E2" w:rsidRDefault="00BA1848" w:rsidP="00D529E2">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959836600"/>
                <w14:checkbox>
                  <w14:checked w14:val="0"/>
                  <w14:checkedState w14:val="2612" w14:font="MS Gothic"/>
                  <w14:uncheckedState w14:val="2610" w14:font="MS Gothic"/>
                </w14:checkbox>
              </w:sdtPr>
              <w:sdtEndPr/>
              <w:sdtContent>
                <w:r w:rsidR="00D529E2">
                  <w:rPr>
                    <w:rFonts w:ascii="MS Gothic" w:eastAsia="MS Gothic" w:hAnsi="MS Gothic" w:cstheme="minorHAnsi" w:hint="eastAsia"/>
                    <w:color w:val="042471" w:themeColor="text2"/>
                  </w:rPr>
                  <w:t>☐</w:t>
                </w:r>
              </w:sdtContent>
            </w:sdt>
            <w:r w:rsidR="00D529E2" w:rsidRPr="00765666">
              <w:rPr>
                <w:rFonts w:asciiTheme="minorHAnsi" w:eastAsia="Segoe UI" w:hAnsiTheme="minorHAnsi" w:cstheme="minorHAnsi"/>
                <w:color w:val="042471" w:themeColor="text2"/>
              </w:rPr>
              <w:t xml:space="preserve"> </w:t>
            </w:r>
            <w:r w:rsidR="00D529E2">
              <w:rPr>
                <w:rFonts w:asciiTheme="minorHAnsi" w:eastAsia="Segoe UI" w:hAnsiTheme="minorHAnsi" w:cstheme="minorHAnsi"/>
                <w:color w:val="042471" w:themeColor="text2"/>
              </w:rPr>
              <w:t>Päivä- ja työtoiminta</w:t>
            </w:r>
          </w:p>
          <w:p w14:paraId="358B6CB9" w14:textId="77777777" w:rsidR="00337C66" w:rsidRPr="00451281" w:rsidRDefault="00BA1848" w:rsidP="00927CE8">
            <w:pPr>
              <w:tabs>
                <w:tab w:val="clear" w:pos="2268"/>
              </w:tabs>
              <w:spacing w:line="240" w:lineRule="auto"/>
              <w:ind w:left="0"/>
              <w:rPr>
                <w:rFonts w:asciiTheme="minorHAnsi" w:eastAsiaTheme="minorHAnsi" w:hAnsiTheme="minorHAnsi" w:cstheme="minorHAnsi"/>
                <w:b/>
                <w:bCs/>
                <w:color w:val="042471" w:themeColor="text2"/>
                <w:lang w:eastAsia="en-US"/>
              </w:rPr>
            </w:pPr>
            <w:sdt>
              <w:sdtPr>
                <w:rPr>
                  <w:rFonts w:asciiTheme="minorHAnsi" w:eastAsia="Segoe UI" w:hAnsiTheme="minorHAnsi" w:cstheme="minorHAnsi"/>
                  <w:color w:val="042471" w:themeColor="text2"/>
                </w:rPr>
                <w:id w:val="1630968590"/>
                <w14:checkbox>
                  <w14:checked w14:val="0"/>
                  <w14:checkedState w14:val="2612" w14:font="MS Gothic"/>
                  <w14:uncheckedState w14:val="2610" w14:font="MS Gothic"/>
                </w14:checkbox>
              </w:sdtPr>
              <w:sdtEndPr/>
              <w:sdtContent>
                <w:r w:rsidR="00337C66" w:rsidRPr="0054071B">
                  <w:rPr>
                    <w:rFonts w:ascii="Segoe UI Symbol" w:eastAsia="MS Gothic" w:hAnsi="Segoe UI Symbol" w:cs="Segoe UI Symbol"/>
                    <w:color w:val="042471" w:themeColor="text2"/>
                  </w:rPr>
                  <w:t>☐</w:t>
                </w:r>
              </w:sdtContent>
            </w:sdt>
            <w:r w:rsidR="00337C66" w:rsidRPr="0054071B">
              <w:rPr>
                <w:rFonts w:asciiTheme="minorHAnsi" w:eastAsia="Segoe UI" w:hAnsiTheme="minorHAnsi" w:cstheme="minorHAnsi"/>
                <w:color w:val="042471" w:themeColor="text2"/>
              </w:rPr>
              <w:t xml:space="preserve"> Sosiaali- ja kriisipäivystys</w:t>
            </w:r>
          </w:p>
          <w:p w14:paraId="20639F26" w14:textId="420962A2" w:rsidR="00A3127B" w:rsidRPr="00451281" w:rsidRDefault="00BA1848" w:rsidP="00927CE8">
            <w:pPr>
              <w:tabs>
                <w:tab w:val="clear" w:pos="2268"/>
              </w:tabs>
              <w:spacing w:line="240" w:lineRule="auto"/>
              <w:ind w:left="0"/>
              <w:rPr>
                <w:rFonts w:asciiTheme="minorHAnsi" w:hAnsiTheme="minorHAnsi" w:cstheme="minorHAnsi"/>
                <w:b/>
                <w:bCs/>
                <w:color w:val="042471" w:themeColor="text2"/>
              </w:rPr>
            </w:pPr>
            <w:sdt>
              <w:sdtPr>
                <w:rPr>
                  <w:rFonts w:asciiTheme="minorHAnsi" w:eastAsia="Segoe UI" w:hAnsiTheme="minorHAnsi" w:cstheme="minorHAnsi"/>
                  <w:color w:val="042471" w:themeColor="text2"/>
                </w:rPr>
                <w:id w:val="-1057239669"/>
                <w14:checkbox>
                  <w14:checked w14:val="0"/>
                  <w14:checkedState w14:val="2612" w14:font="MS Gothic"/>
                  <w14:uncheckedState w14:val="2610" w14:font="MS Gothic"/>
                </w14:checkbox>
              </w:sdtPr>
              <w:sdtEndPr/>
              <w:sdtContent>
                <w:r w:rsidR="00337C66">
                  <w:rPr>
                    <w:rFonts w:ascii="MS Gothic" w:eastAsia="MS Gothic" w:hAnsi="MS Gothic" w:cstheme="minorHAnsi" w:hint="eastAsia"/>
                    <w:color w:val="042471" w:themeColor="text2"/>
                  </w:rPr>
                  <w:t>☐</w:t>
                </w:r>
              </w:sdtContent>
            </w:sdt>
            <w:r w:rsidR="00337C66">
              <w:rPr>
                <w:rFonts w:asciiTheme="minorHAnsi" w:eastAsia="Segoe UI" w:hAnsiTheme="minorHAnsi" w:cstheme="minorHAnsi"/>
                <w:color w:val="042471" w:themeColor="text2"/>
              </w:rPr>
              <w:t xml:space="preserve"> Täysi-ikäisten jälkihuolto</w:t>
            </w:r>
            <w:r w:rsidR="00337C66">
              <w:rPr>
                <w:rFonts w:asciiTheme="minorHAnsi" w:hAnsiTheme="minorHAnsi" w:cstheme="minorHAnsi"/>
                <w:b/>
                <w:bCs/>
                <w:color w:val="042471" w:themeColor="text2"/>
              </w:rPr>
              <w:br/>
            </w:r>
          </w:p>
        </w:tc>
        <w:tc>
          <w:tcPr>
            <w:tcW w:w="2833" w:type="dxa"/>
          </w:tcPr>
          <w:p w14:paraId="2995D7AF" w14:textId="5BFF8FA6" w:rsidR="00927CE8" w:rsidRDefault="00A3127B" w:rsidP="0000054D">
            <w:pPr>
              <w:tabs>
                <w:tab w:val="clear" w:pos="2268"/>
              </w:tabs>
              <w:spacing w:line="240" w:lineRule="auto"/>
              <w:ind w:left="0"/>
              <w:rPr>
                <w:rFonts w:asciiTheme="minorHAnsi" w:hAnsiTheme="minorHAnsi" w:cstheme="minorHAnsi"/>
                <w:b/>
                <w:bCs/>
                <w:color w:val="042471" w:themeColor="text2"/>
              </w:rPr>
            </w:pPr>
            <w:r>
              <w:rPr>
                <w:rFonts w:asciiTheme="minorHAnsi" w:hAnsiTheme="minorHAnsi" w:cstheme="minorHAnsi"/>
                <w:b/>
                <w:bCs/>
                <w:color w:val="042471" w:themeColor="text2"/>
              </w:rPr>
              <w:t>Ikäihmiset</w:t>
            </w:r>
          </w:p>
          <w:p w14:paraId="27D312D0" w14:textId="77777777" w:rsidR="00D529E2" w:rsidRDefault="00D529E2" w:rsidP="0000054D">
            <w:pPr>
              <w:tabs>
                <w:tab w:val="clear" w:pos="2268"/>
              </w:tabs>
              <w:spacing w:line="240" w:lineRule="auto"/>
              <w:ind w:left="0"/>
              <w:rPr>
                <w:rFonts w:asciiTheme="minorHAnsi" w:hAnsiTheme="minorHAnsi" w:cstheme="minorHAnsi"/>
                <w:b/>
                <w:bCs/>
                <w:color w:val="042471" w:themeColor="text2"/>
              </w:rPr>
            </w:pPr>
          </w:p>
          <w:p w14:paraId="25DBB846" w14:textId="3C7CE02C" w:rsidR="00337C66" w:rsidRDefault="00BA1848" w:rsidP="0000054D">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608194481"/>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Pr>
                <w:rFonts w:asciiTheme="minorHAnsi" w:eastAsia="Segoe UI" w:hAnsiTheme="minorHAnsi" w:cstheme="minorHAnsi"/>
                <w:color w:val="042471" w:themeColor="text2"/>
              </w:rPr>
              <w:t>Ikäkeskus</w:t>
            </w:r>
          </w:p>
          <w:p w14:paraId="1DDAC9A7" w14:textId="4AB5D475" w:rsidR="00337C66" w:rsidRDefault="00BA1848" w:rsidP="0000054D">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766040802"/>
                <w14:checkbox>
                  <w14:checked w14:val="0"/>
                  <w14:checkedState w14:val="2612" w14:font="MS Gothic"/>
                  <w14:uncheckedState w14:val="2610" w14:font="MS Gothic"/>
                </w14:checkbox>
              </w:sdtPr>
              <w:sdtEndPr/>
              <w:sdtContent>
                <w:r w:rsidR="00337C66" w:rsidRPr="0054071B">
                  <w:rPr>
                    <w:rFonts w:ascii="Segoe UI Symbol" w:eastAsia="MS Gothic" w:hAnsi="Segoe UI Symbol" w:cs="Segoe UI Symbol"/>
                    <w:color w:val="042471" w:themeColor="text2"/>
                  </w:rPr>
                  <w:t>☐</w:t>
                </w:r>
              </w:sdtContent>
            </w:sdt>
            <w:r w:rsidR="00337C66" w:rsidRPr="0054071B">
              <w:rPr>
                <w:rFonts w:asciiTheme="minorHAnsi" w:eastAsia="Segoe UI" w:hAnsiTheme="minorHAnsi" w:cstheme="minorHAnsi"/>
                <w:color w:val="042471" w:themeColor="text2"/>
              </w:rPr>
              <w:t xml:space="preserve"> Kuntoutusyksikö</w:t>
            </w:r>
            <w:r w:rsidR="00D529E2">
              <w:rPr>
                <w:rFonts w:asciiTheme="minorHAnsi" w:eastAsia="Segoe UI" w:hAnsiTheme="minorHAnsi" w:cstheme="minorHAnsi"/>
                <w:color w:val="042471" w:themeColor="text2"/>
              </w:rPr>
              <w:t>t</w:t>
            </w:r>
          </w:p>
          <w:p w14:paraId="11F9B3BF" w14:textId="337168A0" w:rsidR="00D529E2" w:rsidRDefault="00BA1848" w:rsidP="0000054D">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31860851"/>
                <w14:checkbox>
                  <w14:checked w14:val="0"/>
                  <w14:checkedState w14:val="2612" w14:font="MS Gothic"/>
                  <w14:uncheckedState w14:val="2610" w14:font="MS Gothic"/>
                </w14:checkbox>
              </w:sdtPr>
              <w:sdtEndPr/>
              <w:sdtContent>
                <w:r w:rsidR="00D529E2" w:rsidRPr="00765666">
                  <w:rPr>
                    <w:rFonts w:ascii="Segoe UI Symbol" w:eastAsia="MS Gothic" w:hAnsi="Segoe UI Symbol" w:cs="Segoe UI Symbol"/>
                    <w:color w:val="042471" w:themeColor="text2"/>
                  </w:rPr>
                  <w:t>☐</w:t>
                </w:r>
              </w:sdtContent>
            </w:sdt>
            <w:r w:rsidR="00D529E2" w:rsidRPr="00765666">
              <w:rPr>
                <w:rFonts w:asciiTheme="minorHAnsi" w:eastAsia="Segoe UI" w:hAnsiTheme="minorHAnsi" w:cstheme="minorHAnsi"/>
                <w:color w:val="042471" w:themeColor="text2"/>
              </w:rPr>
              <w:t xml:space="preserve"> </w:t>
            </w:r>
            <w:r w:rsidR="00D529E2">
              <w:rPr>
                <w:rFonts w:asciiTheme="minorHAnsi" w:eastAsia="Segoe UI" w:hAnsiTheme="minorHAnsi" w:cstheme="minorHAnsi"/>
                <w:color w:val="042471" w:themeColor="text2"/>
              </w:rPr>
              <w:t>Kotiin annettavat palvelut</w:t>
            </w:r>
          </w:p>
          <w:p w14:paraId="22D9CC3F" w14:textId="187D4490" w:rsidR="000279FB" w:rsidRPr="0054071B" w:rsidRDefault="00BA1848" w:rsidP="0000054D">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674684811"/>
                <w14:checkbox>
                  <w14:checked w14:val="0"/>
                  <w14:checkedState w14:val="2612" w14:font="MS Gothic"/>
                  <w14:uncheckedState w14:val="2610" w14:font="MS Gothic"/>
                </w14:checkbox>
              </w:sdtPr>
              <w:sdtEndPr/>
              <w:sdtContent>
                <w:r w:rsidR="000279FB" w:rsidRPr="00765666">
                  <w:rPr>
                    <w:rFonts w:ascii="Segoe UI Symbol" w:eastAsia="MS Gothic" w:hAnsi="Segoe UI Symbol" w:cs="Segoe UI Symbol"/>
                    <w:color w:val="042471" w:themeColor="text2"/>
                  </w:rPr>
                  <w:t>☐</w:t>
                </w:r>
              </w:sdtContent>
            </w:sdt>
            <w:r w:rsidR="000279FB" w:rsidRPr="00765666">
              <w:rPr>
                <w:rFonts w:asciiTheme="minorHAnsi" w:eastAsia="Segoe UI" w:hAnsiTheme="minorHAnsi" w:cstheme="minorHAnsi"/>
                <w:color w:val="042471" w:themeColor="text2"/>
              </w:rPr>
              <w:t xml:space="preserve"> </w:t>
            </w:r>
            <w:r w:rsidR="000279FB" w:rsidRPr="0054071B">
              <w:rPr>
                <w:rFonts w:asciiTheme="minorHAnsi" w:eastAsia="Segoe UI" w:hAnsiTheme="minorHAnsi" w:cstheme="minorHAnsi"/>
                <w:color w:val="042471" w:themeColor="text2"/>
              </w:rPr>
              <w:t>Omaishoito</w:t>
            </w:r>
          </w:p>
          <w:p w14:paraId="23ED59BB" w14:textId="396165C9" w:rsidR="000279FB" w:rsidRDefault="00BA1848" w:rsidP="0000054D">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64287867"/>
                <w14:checkbox>
                  <w14:checked w14:val="0"/>
                  <w14:checkedState w14:val="2612" w14:font="MS Gothic"/>
                  <w14:uncheckedState w14:val="2610" w14:font="MS Gothic"/>
                </w14:checkbox>
              </w:sdtPr>
              <w:sdtEndPr/>
              <w:sdtContent>
                <w:r w:rsidR="00337C66" w:rsidRPr="0054071B">
                  <w:rPr>
                    <w:rFonts w:ascii="Segoe UI Symbol" w:eastAsia="MS Gothic" w:hAnsi="Segoe UI Symbol" w:cs="Segoe UI Symbol"/>
                    <w:color w:val="042471" w:themeColor="text2"/>
                  </w:rPr>
                  <w:t>☐</w:t>
                </w:r>
              </w:sdtContent>
            </w:sdt>
            <w:r w:rsidR="00337C66" w:rsidRPr="0054071B">
              <w:rPr>
                <w:rFonts w:asciiTheme="minorHAnsi" w:eastAsia="Segoe UI" w:hAnsiTheme="minorHAnsi" w:cstheme="minorHAnsi"/>
                <w:color w:val="042471" w:themeColor="text2"/>
              </w:rPr>
              <w:t xml:space="preserve"> Sosiaali- ja kriisipäivystys</w:t>
            </w:r>
            <w:r w:rsidR="00337C66">
              <w:rPr>
                <w:rFonts w:asciiTheme="minorHAnsi" w:hAnsiTheme="minorHAnsi" w:cstheme="minorHAnsi"/>
                <w:color w:val="042471" w:themeColor="text2"/>
              </w:rPr>
              <w:br/>
            </w:r>
            <w:sdt>
              <w:sdtPr>
                <w:rPr>
                  <w:rFonts w:asciiTheme="minorHAnsi" w:eastAsia="Segoe UI" w:hAnsiTheme="minorHAnsi" w:cstheme="minorHAnsi"/>
                  <w:color w:val="042471" w:themeColor="text2"/>
                </w:rPr>
                <w:id w:val="1639681850"/>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Pr>
                <w:rFonts w:asciiTheme="minorHAnsi" w:eastAsia="Segoe UI" w:hAnsiTheme="minorHAnsi" w:cstheme="minorHAnsi"/>
                <w:color w:val="042471" w:themeColor="text2"/>
              </w:rPr>
              <w:t xml:space="preserve"> Turvahälytyskeskus</w:t>
            </w:r>
            <w:r w:rsidR="00337C66">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442683490"/>
                <w14:checkbox>
                  <w14:checked w14:val="0"/>
                  <w14:checkedState w14:val="2612" w14:font="MS Gothic"/>
                  <w14:uncheckedState w14:val="2610" w14:font="MS Gothic"/>
                </w14:checkbox>
              </w:sdtPr>
              <w:sdtEndPr/>
              <w:sdtContent>
                <w:r w:rsidR="00337C66" w:rsidRPr="0054071B">
                  <w:rPr>
                    <w:rFonts w:ascii="Segoe UI Symbol" w:eastAsia="MS Gothic" w:hAnsi="Segoe UI Symbol" w:cs="Segoe UI Symbol"/>
                    <w:color w:val="042471" w:themeColor="text2"/>
                  </w:rPr>
                  <w:t>☐</w:t>
                </w:r>
              </w:sdtContent>
            </w:sdt>
            <w:r w:rsidR="00337C66" w:rsidRPr="0054071B">
              <w:rPr>
                <w:rFonts w:asciiTheme="minorHAnsi" w:eastAsia="Segoe UI" w:hAnsiTheme="minorHAnsi" w:cstheme="minorHAnsi"/>
                <w:color w:val="042471" w:themeColor="text2"/>
              </w:rPr>
              <w:t xml:space="preserve"> Yhteisölli</w:t>
            </w:r>
            <w:r w:rsidR="00823AD7">
              <w:rPr>
                <w:rFonts w:asciiTheme="minorHAnsi" w:eastAsia="Segoe UI" w:hAnsiTheme="minorHAnsi" w:cstheme="minorHAnsi"/>
                <w:color w:val="042471" w:themeColor="text2"/>
              </w:rPr>
              <w:t>nen</w:t>
            </w:r>
            <w:r w:rsidR="00337C66" w:rsidRPr="0054071B">
              <w:rPr>
                <w:rFonts w:asciiTheme="minorHAnsi" w:eastAsia="Segoe UI" w:hAnsiTheme="minorHAnsi" w:cstheme="minorHAnsi"/>
                <w:color w:val="042471" w:themeColor="text2"/>
              </w:rPr>
              <w:t xml:space="preserve"> asumi</w:t>
            </w:r>
            <w:r w:rsidR="00823AD7">
              <w:rPr>
                <w:rFonts w:asciiTheme="minorHAnsi" w:eastAsia="Segoe UI" w:hAnsiTheme="minorHAnsi" w:cstheme="minorHAnsi"/>
                <w:color w:val="042471" w:themeColor="text2"/>
              </w:rPr>
              <w:t>nen</w:t>
            </w:r>
          </w:p>
          <w:p w14:paraId="596CAC0B" w14:textId="4F2DCDD4" w:rsidR="00337C66" w:rsidRPr="0054071B" w:rsidRDefault="00BA1848" w:rsidP="000279FB">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980880003"/>
                <w14:checkbox>
                  <w14:checked w14:val="0"/>
                  <w14:checkedState w14:val="2612" w14:font="MS Gothic"/>
                  <w14:uncheckedState w14:val="2610" w14:font="MS Gothic"/>
                </w14:checkbox>
              </w:sdtPr>
              <w:sdtEndPr/>
              <w:sdtContent>
                <w:r w:rsidR="000279FB" w:rsidRPr="0054071B">
                  <w:rPr>
                    <w:rFonts w:ascii="Segoe UI Symbol" w:eastAsia="MS Gothic" w:hAnsi="Segoe UI Symbol" w:cs="Segoe UI Symbol"/>
                    <w:color w:val="042471" w:themeColor="text2"/>
                  </w:rPr>
                  <w:t>☐</w:t>
                </w:r>
              </w:sdtContent>
            </w:sdt>
            <w:r w:rsidR="000279FB" w:rsidRPr="0054071B">
              <w:rPr>
                <w:rFonts w:asciiTheme="minorHAnsi" w:eastAsia="Segoe UI" w:hAnsiTheme="minorHAnsi" w:cstheme="minorHAnsi"/>
                <w:color w:val="042471" w:themeColor="text2"/>
              </w:rPr>
              <w:t xml:space="preserve"> Ympärivuorokaut</w:t>
            </w:r>
            <w:r w:rsidR="00823AD7">
              <w:rPr>
                <w:rFonts w:asciiTheme="minorHAnsi" w:eastAsia="Segoe UI" w:hAnsiTheme="minorHAnsi" w:cstheme="minorHAnsi"/>
                <w:color w:val="042471" w:themeColor="text2"/>
              </w:rPr>
              <w:t>inen</w:t>
            </w:r>
            <w:r w:rsidR="00823AD7">
              <w:rPr>
                <w:rFonts w:asciiTheme="minorHAnsi" w:eastAsia="Segoe UI" w:hAnsiTheme="minorHAnsi" w:cstheme="minorHAnsi"/>
                <w:color w:val="042471" w:themeColor="text2"/>
              </w:rPr>
              <w:br/>
              <w:t xml:space="preserve">    asuminen</w:t>
            </w:r>
            <w:r w:rsidR="00337C66">
              <w:rPr>
                <w:rFonts w:asciiTheme="minorHAnsi" w:eastAsia="Segoe UI" w:hAnsiTheme="minorHAnsi" w:cstheme="minorHAnsi"/>
                <w:color w:val="042471" w:themeColor="text2"/>
              </w:rPr>
              <w:br/>
            </w:r>
            <w:r w:rsidR="00337C66">
              <w:rPr>
                <w:rFonts w:asciiTheme="minorHAnsi" w:eastAsia="Segoe UI" w:hAnsiTheme="minorHAnsi" w:cstheme="minorHAnsi"/>
                <w:color w:val="042471" w:themeColor="text2"/>
              </w:rPr>
              <w:br/>
            </w:r>
            <w:r w:rsidR="00337C66" w:rsidRPr="00A45648">
              <w:rPr>
                <w:rFonts w:asciiTheme="minorHAnsi" w:eastAsia="Segoe UI" w:hAnsiTheme="minorHAnsi" w:cstheme="minorHAnsi"/>
                <w:b/>
                <w:bCs/>
                <w:color w:val="042471" w:themeColor="text2"/>
              </w:rPr>
              <w:t>Vammaispalvelut</w:t>
            </w:r>
            <w:r w:rsidR="00337C66">
              <w:rPr>
                <w:rFonts w:asciiTheme="minorHAnsi" w:eastAsia="Segoe UI" w:hAnsiTheme="minorHAnsi" w:cstheme="minorHAnsi"/>
                <w:b/>
                <w:bCs/>
                <w:color w:val="042471" w:themeColor="text2"/>
              </w:rPr>
              <w:br/>
            </w:r>
          </w:p>
          <w:p w14:paraId="6536952F" w14:textId="77777777" w:rsidR="00337C66" w:rsidRPr="0047536C" w:rsidRDefault="00BA1848" w:rsidP="0096005E">
            <w:pPr>
              <w:spacing w:line="240" w:lineRule="auto"/>
              <w:ind w:left="-5" w:hanging="1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440337596"/>
                <w14:checkbox>
                  <w14:checked w14:val="0"/>
                  <w14:checkedState w14:val="2612" w14:font="MS Gothic"/>
                  <w14:uncheckedState w14:val="2610" w14:font="MS Gothic"/>
                </w14:checkbox>
              </w:sdtPr>
              <w:sdtEndPr/>
              <w:sdtContent>
                <w:r w:rsidR="00337C66" w:rsidRPr="0047536C">
                  <w:rPr>
                    <w:rFonts w:ascii="Segoe UI Symbol" w:eastAsia="MS Gothic" w:hAnsi="Segoe UI Symbol" w:cs="Segoe UI Symbol"/>
                    <w:color w:val="042471" w:themeColor="text2"/>
                  </w:rPr>
                  <w:t>☐</w:t>
                </w:r>
              </w:sdtContent>
            </w:sdt>
            <w:r w:rsidR="00337C66" w:rsidRPr="0047536C">
              <w:rPr>
                <w:rFonts w:asciiTheme="minorHAnsi" w:eastAsia="Segoe UI" w:hAnsiTheme="minorHAnsi" w:cstheme="minorHAnsi"/>
                <w:color w:val="042471" w:themeColor="text2"/>
              </w:rPr>
              <w:t xml:space="preserve"> Asumispalvelut</w:t>
            </w:r>
          </w:p>
          <w:p w14:paraId="5D0E1639" w14:textId="77777777" w:rsidR="007551E9" w:rsidRDefault="00BA1848" w:rsidP="00A3127B">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447274005"/>
                <w14:checkbox>
                  <w14:checked w14:val="0"/>
                  <w14:checkedState w14:val="2612" w14:font="MS Gothic"/>
                  <w14:uncheckedState w14:val="2610" w14:font="MS Gothic"/>
                </w14:checkbox>
              </w:sdtPr>
              <w:sdtEndPr/>
              <w:sdtContent>
                <w:r w:rsidR="00337C66" w:rsidRPr="0047536C">
                  <w:rPr>
                    <w:rFonts w:ascii="Segoe UI Symbol" w:eastAsia="MS Gothic" w:hAnsi="Segoe UI Symbol" w:cs="Segoe UI Symbol"/>
                    <w:color w:val="042471" w:themeColor="text2"/>
                  </w:rPr>
                  <w:t>☐</w:t>
                </w:r>
              </w:sdtContent>
            </w:sdt>
            <w:r w:rsidR="00337C66">
              <w:rPr>
                <w:rFonts w:asciiTheme="minorHAnsi" w:eastAsia="Segoe UI" w:hAnsiTheme="minorHAnsi" w:cstheme="minorHAnsi"/>
                <w:color w:val="042471" w:themeColor="text2"/>
              </w:rPr>
              <w:t xml:space="preserve"> </w:t>
            </w:r>
            <w:r w:rsidR="00337C66" w:rsidRPr="00D529E2">
              <w:rPr>
                <w:rFonts w:asciiTheme="minorHAnsi" w:eastAsia="Segoe UI" w:hAnsiTheme="minorHAnsi" w:cstheme="minorHAnsi"/>
                <w:color w:val="042471" w:themeColor="text2"/>
              </w:rPr>
              <w:t>Kotiin vietävät palvelut</w:t>
            </w:r>
            <w:r w:rsidR="00337C66" w:rsidRPr="00D529E2">
              <w:rPr>
                <w:rFonts w:asciiTheme="minorHAnsi" w:eastAsia="Segoe UI" w:hAnsiTheme="minorHAnsi" w:cstheme="minorHAnsi"/>
                <w:color w:val="042471" w:themeColor="text2"/>
              </w:rPr>
              <w:br/>
            </w:r>
            <w:sdt>
              <w:sdtPr>
                <w:rPr>
                  <w:rFonts w:asciiTheme="minorHAnsi" w:eastAsia="Segoe UI" w:hAnsiTheme="minorHAnsi" w:cstheme="minorHAnsi"/>
                  <w:color w:val="042471" w:themeColor="text2"/>
                </w:rPr>
                <w:id w:val="-1358809625"/>
                <w14:checkbox>
                  <w14:checked w14:val="0"/>
                  <w14:checkedState w14:val="2612" w14:font="MS Gothic"/>
                  <w14:uncheckedState w14:val="2610" w14:font="MS Gothic"/>
                </w14:checkbox>
              </w:sdtPr>
              <w:sdtEndPr/>
              <w:sdtContent>
                <w:r w:rsidR="00337C66" w:rsidRPr="00D529E2">
                  <w:rPr>
                    <w:rFonts w:ascii="Segoe UI Symbol" w:eastAsia="MS Gothic" w:hAnsi="Segoe UI Symbol" w:cs="Segoe UI Symbol"/>
                    <w:color w:val="042471" w:themeColor="text2"/>
                  </w:rPr>
                  <w:t>☐</w:t>
                </w:r>
              </w:sdtContent>
            </w:sdt>
            <w:r w:rsidR="00337C66" w:rsidRPr="00D529E2">
              <w:rPr>
                <w:rFonts w:asciiTheme="minorHAnsi" w:eastAsia="Segoe UI" w:hAnsiTheme="minorHAnsi" w:cstheme="minorHAnsi"/>
                <w:color w:val="042471" w:themeColor="text2"/>
              </w:rPr>
              <w:t xml:space="preserve"> Omaishoito</w:t>
            </w:r>
          </w:p>
          <w:p w14:paraId="4C0B66D1" w14:textId="77777777" w:rsidR="007551E9" w:rsidRDefault="00BA1848" w:rsidP="00A3127B">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895823783"/>
                <w14:checkbox>
                  <w14:checked w14:val="0"/>
                  <w14:checkedState w14:val="2612" w14:font="MS Gothic"/>
                  <w14:uncheckedState w14:val="2610" w14:font="MS Gothic"/>
                </w14:checkbox>
              </w:sdtPr>
              <w:sdtEndPr/>
              <w:sdtContent>
                <w:r w:rsidR="007551E9" w:rsidRPr="00D529E2">
                  <w:rPr>
                    <w:rFonts w:ascii="Segoe UI Symbol" w:eastAsia="MS Gothic" w:hAnsi="Segoe UI Symbol" w:cs="Segoe UI Symbol"/>
                    <w:color w:val="042471" w:themeColor="text2"/>
                  </w:rPr>
                  <w:t>☐</w:t>
                </w:r>
              </w:sdtContent>
            </w:sdt>
            <w:r w:rsidR="007551E9" w:rsidRPr="00D529E2">
              <w:rPr>
                <w:rFonts w:asciiTheme="minorHAnsi" w:eastAsia="Segoe UI" w:hAnsiTheme="minorHAnsi" w:cstheme="minorHAnsi"/>
                <w:color w:val="042471" w:themeColor="text2"/>
              </w:rPr>
              <w:t xml:space="preserve"> OYS Konsti</w:t>
            </w:r>
          </w:p>
          <w:p w14:paraId="6C74465A" w14:textId="77777777" w:rsidR="007551E9" w:rsidRDefault="00BA1848" w:rsidP="007551E9">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1720313519"/>
                <w14:checkbox>
                  <w14:checked w14:val="0"/>
                  <w14:checkedState w14:val="2612" w14:font="MS Gothic"/>
                  <w14:uncheckedState w14:val="2610" w14:font="MS Gothic"/>
                </w14:checkbox>
              </w:sdtPr>
              <w:sdtEndPr/>
              <w:sdtContent>
                <w:r w:rsidR="007551E9" w:rsidRPr="00D529E2">
                  <w:rPr>
                    <w:rFonts w:ascii="Segoe UI Symbol" w:eastAsia="MS Gothic" w:hAnsi="Segoe UI Symbol" w:cs="Segoe UI Symbol"/>
                    <w:color w:val="042471" w:themeColor="text2"/>
                  </w:rPr>
                  <w:t>☐</w:t>
                </w:r>
              </w:sdtContent>
            </w:sdt>
            <w:r w:rsidR="007551E9" w:rsidRPr="00D529E2">
              <w:rPr>
                <w:rFonts w:asciiTheme="minorHAnsi" w:eastAsia="Segoe UI" w:hAnsiTheme="minorHAnsi" w:cstheme="minorHAnsi"/>
                <w:color w:val="042471" w:themeColor="text2"/>
              </w:rPr>
              <w:t xml:space="preserve"> Päivä- ja työtoiminta</w:t>
            </w:r>
          </w:p>
          <w:p w14:paraId="7A0623E2" w14:textId="43BBD026" w:rsidR="00337C66" w:rsidRPr="00D529E2" w:rsidRDefault="00BA1848" w:rsidP="00A3127B">
            <w:pPr>
              <w:tabs>
                <w:tab w:val="clear" w:pos="2268"/>
              </w:tabs>
              <w:spacing w:line="240" w:lineRule="auto"/>
              <w:ind w:left="0"/>
              <w:rPr>
                <w:rFonts w:asciiTheme="minorHAnsi" w:eastAsia="Segoe UI" w:hAnsiTheme="minorHAnsi" w:cstheme="minorHAnsi"/>
                <w:color w:val="042471" w:themeColor="text2"/>
              </w:rPr>
            </w:pPr>
            <w:sdt>
              <w:sdtPr>
                <w:rPr>
                  <w:rFonts w:asciiTheme="minorHAnsi" w:eastAsia="Segoe UI" w:hAnsiTheme="minorHAnsi" w:cstheme="minorHAnsi"/>
                  <w:color w:val="042471" w:themeColor="text2"/>
                </w:rPr>
                <w:id w:val="-872068445"/>
                <w14:checkbox>
                  <w14:checked w14:val="0"/>
                  <w14:checkedState w14:val="2612" w14:font="MS Gothic"/>
                  <w14:uncheckedState w14:val="2610" w14:font="MS Gothic"/>
                </w14:checkbox>
              </w:sdtPr>
              <w:sdtEndPr/>
              <w:sdtContent>
                <w:r w:rsidR="00337C66" w:rsidRPr="00D529E2">
                  <w:rPr>
                    <w:rFonts w:ascii="Segoe UI Symbol" w:eastAsia="MS Gothic" w:hAnsi="Segoe UI Symbol" w:cs="Segoe UI Symbol"/>
                    <w:color w:val="042471" w:themeColor="text2"/>
                  </w:rPr>
                  <w:t>☐</w:t>
                </w:r>
              </w:sdtContent>
            </w:sdt>
            <w:r w:rsidR="00337C66" w:rsidRPr="00D529E2">
              <w:rPr>
                <w:rFonts w:asciiTheme="minorHAnsi" w:eastAsia="Segoe UI" w:hAnsiTheme="minorHAnsi" w:cstheme="minorHAnsi"/>
                <w:color w:val="042471" w:themeColor="text2"/>
              </w:rPr>
              <w:t xml:space="preserve"> Sosiaali- ja kriisipäivystys</w:t>
            </w:r>
          </w:p>
          <w:p w14:paraId="47FA2E52" w14:textId="2AB714F3" w:rsidR="00E605DE" w:rsidRPr="00451281" w:rsidRDefault="00BA1848" w:rsidP="00147DB3">
            <w:pPr>
              <w:spacing w:line="240" w:lineRule="auto"/>
              <w:ind w:left="-5" w:hanging="10"/>
              <w:rPr>
                <w:rFonts w:asciiTheme="minorHAnsi" w:hAnsiTheme="minorHAnsi" w:cstheme="minorHAnsi"/>
                <w:b/>
                <w:bCs/>
                <w:color w:val="042471" w:themeColor="text2"/>
              </w:rPr>
            </w:pPr>
            <w:sdt>
              <w:sdtPr>
                <w:rPr>
                  <w:rFonts w:asciiTheme="minorHAnsi" w:eastAsia="Segoe UI" w:hAnsiTheme="minorHAnsi" w:cstheme="minorHAnsi"/>
                  <w:color w:val="042471" w:themeColor="text2"/>
                </w:rPr>
                <w:id w:val="-1174103969"/>
                <w14:checkbox>
                  <w14:checked w14:val="0"/>
                  <w14:checkedState w14:val="2612" w14:font="MS Gothic"/>
                  <w14:uncheckedState w14:val="2610" w14:font="MS Gothic"/>
                </w14:checkbox>
              </w:sdtPr>
              <w:sdtEndPr/>
              <w:sdtContent>
                <w:r w:rsidR="00337C66" w:rsidRPr="00765666">
                  <w:rPr>
                    <w:rFonts w:ascii="Segoe UI Symbol" w:eastAsia="MS Gothic" w:hAnsi="Segoe UI Symbol" w:cs="Segoe UI Symbol"/>
                    <w:color w:val="042471" w:themeColor="text2"/>
                  </w:rPr>
                  <w:t>☐</w:t>
                </w:r>
              </w:sdtContent>
            </w:sdt>
            <w:r w:rsidR="00337C66" w:rsidRPr="00765666">
              <w:rPr>
                <w:rFonts w:asciiTheme="minorHAnsi" w:eastAsia="Segoe UI" w:hAnsiTheme="minorHAnsi" w:cstheme="minorHAnsi"/>
                <w:color w:val="042471" w:themeColor="text2"/>
              </w:rPr>
              <w:t xml:space="preserve"> </w:t>
            </w:r>
            <w:r w:rsidR="00337C66" w:rsidRPr="0047536C">
              <w:rPr>
                <w:rFonts w:asciiTheme="minorHAnsi" w:eastAsia="Segoe UI" w:hAnsiTheme="minorHAnsi" w:cstheme="minorHAnsi"/>
                <w:color w:val="042471" w:themeColor="text2"/>
              </w:rPr>
              <w:t>Sosiaalityö ja päätöksenteko</w:t>
            </w:r>
          </w:p>
        </w:tc>
      </w:tr>
      <w:tr w:rsidR="0082142A" w:rsidRPr="00F07DC9" w14:paraId="6DA31844" w14:textId="77777777" w:rsidTr="00147DB3">
        <w:tc>
          <w:tcPr>
            <w:tcW w:w="1577" w:type="dxa"/>
            <w:vMerge w:val="restart"/>
          </w:tcPr>
          <w:p w14:paraId="088D9098" w14:textId="7EEA2E0D" w:rsidR="0082142A" w:rsidRPr="00F07DC9" w:rsidRDefault="0082142A" w:rsidP="0000054D">
            <w:pPr>
              <w:tabs>
                <w:tab w:val="clear" w:pos="2268"/>
              </w:tabs>
              <w:spacing w:line="240" w:lineRule="auto"/>
              <w:ind w:left="0"/>
              <w:rPr>
                <w:rFonts w:asciiTheme="minorHAnsi" w:hAnsiTheme="minorHAnsi" w:cstheme="minorHAnsi"/>
                <w:color w:val="042471" w:themeColor="text2"/>
              </w:rPr>
            </w:pPr>
            <w:r w:rsidRPr="00F07DC9">
              <w:rPr>
                <w:rFonts w:asciiTheme="minorHAnsi" w:hAnsiTheme="minorHAnsi" w:cstheme="minorHAnsi"/>
                <w:color w:val="042471" w:themeColor="text2"/>
              </w:rPr>
              <w:lastRenderedPageBreak/>
              <w:t>Mitä tietoja pyydetään</w:t>
            </w:r>
            <w:r w:rsidR="002112D4">
              <w:rPr>
                <w:rFonts w:asciiTheme="minorHAnsi" w:hAnsiTheme="minorHAnsi" w:cstheme="minorHAnsi"/>
                <w:color w:val="042471" w:themeColor="text2"/>
              </w:rPr>
              <w:t>?</w:t>
            </w:r>
            <w:r w:rsidR="002112D4">
              <w:rPr>
                <w:rFonts w:asciiTheme="minorHAnsi" w:hAnsiTheme="minorHAnsi" w:cstheme="minorHAnsi"/>
                <w:color w:val="042471" w:themeColor="text2"/>
              </w:rPr>
              <w:br/>
            </w:r>
          </w:p>
          <w:p w14:paraId="57AFDB7E" w14:textId="658DCA1E" w:rsidR="0082142A" w:rsidRPr="000B26BD" w:rsidRDefault="0082142A" w:rsidP="0000054D">
            <w:pPr>
              <w:tabs>
                <w:tab w:val="clear" w:pos="2268"/>
              </w:tabs>
              <w:spacing w:line="240" w:lineRule="auto"/>
              <w:ind w:left="0"/>
              <w:rPr>
                <w:rFonts w:asciiTheme="minorHAnsi" w:hAnsiTheme="minorHAnsi" w:cstheme="minorHAnsi"/>
                <w:color w:val="042471" w:themeColor="text2"/>
              </w:rPr>
            </w:pPr>
            <w:r w:rsidRPr="000B26BD">
              <w:rPr>
                <w:rFonts w:asciiTheme="minorHAnsi" w:hAnsiTheme="minorHAnsi" w:cstheme="minorHAnsi"/>
                <w:color w:val="042471" w:themeColor="text2"/>
              </w:rPr>
              <w:t>(Tarkka pyyntö voidaan toteuttaa nopeammin. Epäselvää pyyntöä voidaan joutua tarkentamaan)</w:t>
            </w:r>
          </w:p>
          <w:p w14:paraId="69C96432" w14:textId="354F2747" w:rsidR="0082142A" w:rsidRPr="00F07DC9" w:rsidRDefault="0082142A" w:rsidP="0000054D">
            <w:pPr>
              <w:spacing w:line="240" w:lineRule="auto"/>
              <w:ind w:left="0"/>
              <w:rPr>
                <w:rFonts w:asciiTheme="minorHAnsi" w:hAnsiTheme="minorHAnsi" w:cstheme="minorHAnsi"/>
              </w:rPr>
            </w:pPr>
          </w:p>
        </w:tc>
        <w:tc>
          <w:tcPr>
            <w:tcW w:w="9055" w:type="dxa"/>
            <w:gridSpan w:val="5"/>
          </w:tcPr>
          <w:p w14:paraId="656379EA" w14:textId="28127559" w:rsidR="0082142A" w:rsidRPr="00451281" w:rsidRDefault="0082142A" w:rsidP="0000054D">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Miltä ajalta tietoja pyydetään, esim. päivämäärä, kuukausi ja vuosi tai vuodet</w:t>
            </w:r>
            <w:r>
              <w:rPr>
                <w:rFonts w:asciiTheme="minorHAnsi" w:hAnsiTheme="minorHAnsi" w:cstheme="minorHAnsi"/>
                <w:b/>
                <w:bCs/>
                <w:color w:val="042471" w:themeColor="text2"/>
              </w:rPr>
              <w:br/>
            </w:r>
          </w:p>
          <w:sdt>
            <w:sdtPr>
              <w:rPr>
                <w:rFonts w:asciiTheme="minorHAnsi" w:hAnsiTheme="minorHAnsi" w:cstheme="minorHAnsi"/>
                <w:color w:val="042471" w:themeColor="text2"/>
              </w:rPr>
              <w:id w:val="633063567"/>
              <w:placeholder>
                <w:docPart w:val="D543AC93150C48C288D2CF5A0B2342A0"/>
              </w:placeholder>
              <w:showingPlcHdr/>
              <w:text w:multiLine="1"/>
            </w:sdtPr>
            <w:sdtEndPr/>
            <w:sdtContent>
              <w:p w14:paraId="6CA41844" w14:textId="23300CAD" w:rsidR="0082142A" w:rsidRDefault="0082142A" w:rsidP="0000054D">
                <w:pPr>
                  <w:tabs>
                    <w:tab w:val="clear" w:pos="2268"/>
                  </w:tabs>
                  <w:spacing w:line="240" w:lineRule="auto"/>
                  <w:ind w:left="0"/>
                  <w:rPr>
                    <w:rFonts w:asciiTheme="minorHAnsi" w:hAnsiTheme="minorHAnsi" w:cstheme="minorHAnsi"/>
                    <w:color w:val="042471" w:themeColor="text2"/>
                  </w:rPr>
                </w:pPr>
                <w:r w:rsidRPr="001D4D42">
                  <w:rPr>
                    <w:rStyle w:val="Paikkamerkkiteksti"/>
                  </w:rPr>
                  <w:t>Kirjoita tekstiä napsauttamalla tai napauttamalla tätä.</w:t>
                </w:r>
              </w:p>
            </w:sdtContent>
          </w:sdt>
          <w:p w14:paraId="3448F31B" w14:textId="454246B4" w:rsidR="00F60A27" w:rsidRPr="00F07DC9" w:rsidRDefault="00F60A27" w:rsidP="0000054D">
            <w:pPr>
              <w:tabs>
                <w:tab w:val="clear" w:pos="2268"/>
              </w:tabs>
              <w:spacing w:line="240" w:lineRule="auto"/>
              <w:ind w:left="0"/>
              <w:rPr>
                <w:rFonts w:asciiTheme="minorHAnsi" w:hAnsiTheme="minorHAnsi" w:cstheme="minorHAnsi"/>
                <w:color w:val="042471" w:themeColor="text2"/>
              </w:rPr>
            </w:pPr>
          </w:p>
        </w:tc>
      </w:tr>
      <w:tr w:rsidR="0082142A" w:rsidRPr="00F07DC9" w14:paraId="367CC92F" w14:textId="77777777" w:rsidTr="00147DB3">
        <w:trPr>
          <w:trHeight w:val="632"/>
        </w:trPr>
        <w:tc>
          <w:tcPr>
            <w:tcW w:w="1577" w:type="dxa"/>
            <w:vMerge/>
          </w:tcPr>
          <w:p w14:paraId="24E6D128" w14:textId="77777777" w:rsidR="0082142A" w:rsidRPr="00F07DC9" w:rsidRDefault="0082142A" w:rsidP="0000054D">
            <w:pPr>
              <w:tabs>
                <w:tab w:val="clear" w:pos="2268"/>
              </w:tabs>
              <w:spacing w:line="240" w:lineRule="auto"/>
              <w:ind w:left="0"/>
              <w:rPr>
                <w:rFonts w:asciiTheme="minorHAnsi" w:hAnsiTheme="minorHAnsi" w:cstheme="minorHAnsi"/>
                <w:color w:val="042471" w:themeColor="text2"/>
              </w:rPr>
            </w:pPr>
          </w:p>
        </w:tc>
        <w:tc>
          <w:tcPr>
            <w:tcW w:w="9055" w:type="dxa"/>
            <w:gridSpan w:val="5"/>
          </w:tcPr>
          <w:p w14:paraId="45F2A719" w14:textId="6F72A8C7" w:rsidR="0082142A" w:rsidRPr="00451281" w:rsidRDefault="0082142A" w:rsidP="0000054D">
            <w:pPr>
              <w:tabs>
                <w:tab w:val="clear" w:pos="2268"/>
              </w:tabs>
              <w:spacing w:line="240" w:lineRule="auto"/>
              <w:ind w:left="0"/>
              <w:rPr>
                <w:rFonts w:asciiTheme="minorHAnsi" w:hAnsiTheme="minorHAnsi" w:cstheme="minorHAnsi"/>
                <w:b/>
                <w:bCs/>
                <w:color w:val="042471" w:themeColor="text2"/>
              </w:rPr>
            </w:pPr>
            <w:r>
              <w:rPr>
                <w:rFonts w:asciiTheme="minorHAnsi" w:hAnsiTheme="minorHAnsi" w:cstheme="minorHAnsi"/>
                <w:b/>
                <w:bCs/>
                <w:color w:val="042471" w:themeColor="text2"/>
              </w:rPr>
              <w:t>Muu tietopyynnön tarkempi kuvailu, lisätietoa</w:t>
            </w:r>
            <w:r>
              <w:rPr>
                <w:rFonts w:asciiTheme="minorHAnsi" w:hAnsiTheme="minorHAnsi" w:cstheme="minorHAnsi"/>
                <w:b/>
                <w:bCs/>
                <w:color w:val="042471" w:themeColor="text2"/>
              </w:rPr>
              <w:br/>
            </w:r>
          </w:p>
          <w:sdt>
            <w:sdtPr>
              <w:rPr>
                <w:rFonts w:asciiTheme="minorHAnsi" w:hAnsiTheme="minorHAnsi" w:cstheme="minorHAnsi"/>
                <w:color w:val="042471" w:themeColor="text2"/>
              </w:rPr>
              <w:id w:val="1223790358"/>
              <w:placeholder>
                <w:docPart w:val="D543AC93150C48C288D2CF5A0B2342A0"/>
              </w:placeholder>
              <w:showingPlcHdr/>
              <w:text w:multiLine="1"/>
            </w:sdtPr>
            <w:sdtEndPr/>
            <w:sdtContent>
              <w:p w14:paraId="3A9C0873" w14:textId="2DFC1D4F" w:rsidR="0082142A" w:rsidRDefault="00147DB3" w:rsidP="002112D4">
                <w:pPr>
                  <w:tabs>
                    <w:tab w:val="clear" w:pos="2268"/>
                  </w:tabs>
                  <w:spacing w:line="240" w:lineRule="auto"/>
                  <w:ind w:left="0"/>
                  <w:rPr>
                    <w:rFonts w:asciiTheme="minorHAnsi" w:hAnsiTheme="minorHAnsi" w:cstheme="minorHAnsi"/>
                    <w:color w:val="042471" w:themeColor="text2"/>
                  </w:rPr>
                </w:pPr>
                <w:r w:rsidRPr="001D4D42">
                  <w:rPr>
                    <w:rStyle w:val="Paikkamerkkiteksti"/>
                  </w:rPr>
                  <w:t>Kirjoita tekstiä napsauttamalla tai napauttamalla tätä.</w:t>
                </w:r>
              </w:p>
            </w:sdtContent>
          </w:sdt>
          <w:p w14:paraId="4AFBBC8A" w14:textId="4C8EB190" w:rsidR="00F60A27" w:rsidRPr="00F07DC9" w:rsidRDefault="00F60A27" w:rsidP="002112D4">
            <w:pPr>
              <w:tabs>
                <w:tab w:val="clear" w:pos="2268"/>
              </w:tabs>
              <w:spacing w:line="240" w:lineRule="auto"/>
              <w:ind w:left="0"/>
              <w:rPr>
                <w:rFonts w:asciiTheme="minorHAnsi" w:hAnsiTheme="minorHAnsi" w:cstheme="minorHAnsi"/>
                <w:color w:val="042471" w:themeColor="text2"/>
              </w:rPr>
            </w:pPr>
          </w:p>
        </w:tc>
      </w:tr>
      <w:tr w:rsidR="0082142A" w:rsidRPr="00F07DC9" w14:paraId="466F30C7" w14:textId="77777777" w:rsidTr="00147DB3">
        <w:trPr>
          <w:trHeight w:val="556"/>
        </w:trPr>
        <w:tc>
          <w:tcPr>
            <w:tcW w:w="1577" w:type="dxa"/>
            <w:vMerge/>
          </w:tcPr>
          <w:p w14:paraId="2AB42003" w14:textId="75F2E818" w:rsidR="0082142A" w:rsidRPr="00F07DC9" w:rsidRDefault="0082142A" w:rsidP="0000054D">
            <w:pPr>
              <w:tabs>
                <w:tab w:val="clear" w:pos="2268"/>
              </w:tabs>
              <w:spacing w:line="240" w:lineRule="auto"/>
              <w:ind w:left="0"/>
              <w:rPr>
                <w:rFonts w:asciiTheme="minorHAnsi" w:hAnsiTheme="minorHAnsi" w:cstheme="minorHAnsi"/>
                <w:color w:val="042471" w:themeColor="text2"/>
              </w:rPr>
            </w:pPr>
          </w:p>
        </w:tc>
        <w:tc>
          <w:tcPr>
            <w:tcW w:w="9055" w:type="dxa"/>
            <w:gridSpan w:val="5"/>
          </w:tcPr>
          <w:p w14:paraId="17308F63" w14:textId="77777777" w:rsidR="0082142A" w:rsidRDefault="00FA4D9E" w:rsidP="002112D4">
            <w:pPr>
              <w:tabs>
                <w:tab w:val="clear" w:pos="2268"/>
              </w:tabs>
              <w:spacing w:line="240" w:lineRule="auto"/>
              <w:ind w:left="0"/>
              <w:rPr>
                <w:rFonts w:asciiTheme="minorHAnsi" w:hAnsiTheme="minorHAnsi" w:cstheme="minorHAnsi"/>
                <w:color w:val="042471" w:themeColor="text2"/>
              </w:rPr>
            </w:pPr>
            <w:r w:rsidRPr="00486573">
              <w:rPr>
                <w:rFonts w:asciiTheme="minorHAnsi" w:hAnsiTheme="minorHAnsi" w:cstheme="minorHAnsi"/>
                <w:b/>
                <w:bCs/>
                <w:color w:val="042471" w:themeColor="text2"/>
              </w:rPr>
              <w:t>Mitä tarkoitusta varten tietoja pyydetään?</w:t>
            </w:r>
            <w:r w:rsidR="002112D4">
              <w:rPr>
                <w:rFonts w:asciiTheme="minorHAnsi" w:hAnsiTheme="minorHAnsi" w:cstheme="minorHAnsi"/>
                <w:b/>
                <w:bCs/>
                <w:color w:val="042471" w:themeColor="text2"/>
              </w:rPr>
              <w:br/>
            </w:r>
            <w:r w:rsidR="002112D4">
              <w:rPr>
                <w:rFonts w:asciiTheme="minorHAnsi" w:hAnsiTheme="minorHAnsi" w:cstheme="minorHAnsi"/>
                <w:b/>
                <w:bCs/>
                <w:color w:val="042471" w:themeColor="text2"/>
              </w:rPr>
              <w:br/>
            </w:r>
            <w:sdt>
              <w:sdtPr>
                <w:rPr>
                  <w:rFonts w:asciiTheme="minorHAnsi" w:hAnsiTheme="minorHAnsi" w:cstheme="minorHAnsi"/>
                  <w:color w:val="042471" w:themeColor="text2"/>
                </w:rPr>
                <w:id w:val="-117310118"/>
                <w:placeholder>
                  <w:docPart w:val="A30E655518A74EA282292AE14BC1E08C"/>
                </w:placeholder>
                <w:showingPlcHdr/>
                <w:text w:multiLine="1"/>
              </w:sdtPr>
              <w:sdtEndPr/>
              <w:sdtContent>
                <w:r w:rsidR="002112D4" w:rsidRPr="001D4D42">
                  <w:rPr>
                    <w:rStyle w:val="Paikkamerkkiteksti"/>
                  </w:rPr>
                  <w:t>Kirjoita tekstiä napsauttamalla tai napauttamalla tätä.</w:t>
                </w:r>
              </w:sdtContent>
            </w:sdt>
          </w:p>
          <w:p w14:paraId="5B3CCC1C" w14:textId="2C2BA3D7" w:rsidR="00F60A27" w:rsidRDefault="00F60A27" w:rsidP="002112D4">
            <w:pPr>
              <w:tabs>
                <w:tab w:val="clear" w:pos="2268"/>
              </w:tabs>
              <w:spacing w:line="240" w:lineRule="auto"/>
              <w:ind w:left="0"/>
              <w:rPr>
                <w:rFonts w:asciiTheme="minorHAnsi" w:hAnsiTheme="minorHAnsi" w:cstheme="minorHAnsi"/>
                <w:b/>
                <w:bCs/>
                <w:color w:val="042471" w:themeColor="text2"/>
              </w:rPr>
            </w:pPr>
          </w:p>
        </w:tc>
      </w:tr>
      <w:tr w:rsidR="0000054D" w:rsidRPr="00F07DC9" w14:paraId="6BF332F6" w14:textId="77777777" w:rsidTr="00147DB3">
        <w:tc>
          <w:tcPr>
            <w:tcW w:w="1577" w:type="dxa"/>
          </w:tcPr>
          <w:p w14:paraId="6C764AB7" w14:textId="4B6C2909" w:rsidR="007639E4" w:rsidRDefault="007639E4" w:rsidP="0000054D">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color w:val="042471" w:themeColor="text2"/>
              </w:rPr>
              <w:t>Pyytäjän</w:t>
            </w:r>
          </w:p>
          <w:p w14:paraId="33480295" w14:textId="0F6F1018" w:rsidR="0000054D" w:rsidRPr="00F07DC9" w:rsidRDefault="0000054D" w:rsidP="0000054D">
            <w:pPr>
              <w:tabs>
                <w:tab w:val="clear" w:pos="2268"/>
              </w:tabs>
              <w:spacing w:line="240" w:lineRule="auto"/>
              <w:ind w:left="0"/>
              <w:rPr>
                <w:rFonts w:asciiTheme="minorHAnsi" w:hAnsiTheme="minorHAnsi" w:cstheme="minorHAnsi"/>
                <w:color w:val="042471" w:themeColor="text2"/>
              </w:rPr>
            </w:pPr>
            <w:r w:rsidRPr="00F07DC9">
              <w:rPr>
                <w:rFonts w:asciiTheme="minorHAnsi" w:hAnsiTheme="minorHAnsi" w:cstheme="minorHAnsi"/>
                <w:color w:val="042471" w:themeColor="text2"/>
              </w:rPr>
              <w:t>allekirjoitus</w:t>
            </w:r>
          </w:p>
        </w:tc>
        <w:tc>
          <w:tcPr>
            <w:tcW w:w="9055" w:type="dxa"/>
            <w:gridSpan w:val="5"/>
          </w:tcPr>
          <w:p w14:paraId="1F8A8C08" w14:textId="212AC7EE" w:rsidR="007639E4" w:rsidRDefault="0000054D" w:rsidP="0000054D">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Päiväys</w:t>
            </w:r>
            <w:r w:rsidRPr="00F07DC9">
              <w:rPr>
                <w:rFonts w:asciiTheme="minorHAnsi" w:hAnsiTheme="minorHAnsi" w:cstheme="minorHAnsi"/>
                <w:color w:val="042471" w:themeColor="text2"/>
              </w:rPr>
              <w:t xml:space="preserve">                                </w:t>
            </w:r>
            <w:r w:rsidRPr="00451281">
              <w:rPr>
                <w:rFonts w:asciiTheme="minorHAnsi" w:hAnsiTheme="minorHAnsi" w:cstheme="minorHAnsi"/>
                <w:b/>
                <w:bCs/>
                <w:color w:val="042471" w:themeColor="text2"/>
              </w:rPr>
              <w:t>Allekirjoitus ja nimenselvennys</w:t>
            </w:r>
          </w:p>
          <w:p w14:paraId="6B832A4C" w14:textId="77777777" w:rsidR="00F60A27" w:rsidRDefault="00F60A27" w:rsidP="0000054D">
            <w:pPr>
              <w:tabs>
                <w:tab w:val="clear" w:pos="2268"/>
              </w:tabs>
              <w:spacing w:line="240" w:lineRule="auto"/>
              <w:ind w:left="0"/>
              <w:rPr>
                <w:rFonts w:asciiTheme="minorHAnsi" w:hAnsiTheme="minorHAnsi" w:cstheme="minorHAnsi"/>
                <w:b/>
                <w:bCs/>
                <w:color w:val="042471" w:themeColor="text2"/>
              </w:rPr>
            </w:pPr>
          </w:p>
          <w:p w14:paraId="737994D7" w14:textId="5AA64B82" w:rsidR="0000054D" w:rsidRDefault="00BA1848" w:rsidP="0000054D">
            <w:pPr>
              <w:tabs>
                <w:tab w:val="clear" w:pos="2268"/>
                <w:tab w:val="left" w:pos="4107"/>
              </w:tabs>
              <w:spacing w:line="240" w:lineRule="auto"/>
              <w:ind w:left="0"/>
              <w:rPr>
                <w:rFonts w:asciiTheme="minorHAnsi" w:hAnsiTheme="minorHAnsi" w:cstheme="minorHAnsi"/>
                <w:color w:val="042471" w:themeColor="text2"/>
              </w:rPr>
            </w:pPr>
            <w:sdt>
              <w:sdtPr>
                <w:rPr>
                  <w:rFonts w:asciiTheme="minorHAnsi" w:hAnsiTheme="minorHAnsi" w:cstheme="minorHAnsi"/>
                  <w:color w:val="042471" w:themeColor="text2"/>
                </w:rPr>
                <w:id w:val="1046333566"/>
                <w:placeholder>
                  <w:docPart w:val="1F8669C1C032427B9238ECE9E90DC37A"/>
                </w:placeholder>
                <w:showingPlcHdr/>
                <w:date>
                  <w:dateFormat w:val="d.M.yyyy"/>
                  <w:lid w:val="fi-FI"/>
                  <w:storeMappedDataAs w:val="dateTime"/>
                  <w:calendar w:val="gregorian"/>
                </w:date>
              </w:sdtPr>
              <w:sdtEndPr/>
              <w:sdtContent>
                <w:r w:rsidR="0000054D">
                  <w:rPr>
                    <w:rStyle w:val="Paikkamerkkiteksti"/>
                  </w:rPr>
                  <w:t>Valitse pvm</w:t>
                </w:r>
              </w:sdtContent>
            </w:sdt>
            <w:r w:rsidR="0000054D">
              <w:rPr>
                <w:rFonts w:asciiTheme="minorHAnsi" w:hAnsiTheme="minorHAnsi" w:cstheme="minorHAnsi"/>
                <w:color w:val="042471" w:themeColor="text2"/>
              </w:rPr>
              <w:t xml:space="preserve">    </w:t>
            </w:r>
          </w:p>
          <w:p w14:paraId="3431D860" w14:textId="57D3A9E7" w:rsidR="0000054D" w:rsidRDefault="0000054D" w:rsidP="007639E4">
            <w:pPr>
              <w:tabs>
                <w:tab w:val="clear" w:pos="2268"/>
                <w:tab w:val="left" w:pos="4107"/>
              </w:tabs>
              <w:spacing w:line="240" w:lineRule="auto"/>
              <w:ind w:left="0"/>
              <w:rPr>
                <w:rFonts w:asciiTheme="minorHAnsi" w:hAnsiTheme="minorHAnsi" w:cstheme="minorHAnsi"/>
                <w:color w:val="042471" w:themeColor="text2"/>
              </w:rPr>
            </w:pPr>
            <w:r>
              <w:rPr>
                <w:rFonts w:asciiTheme="minorHAnsi" w:hAnsiTheme="minorHAnsi" w:cstheme="minorHAnsi"/>
                <w:color w:val="042471" w:themeColor="text2"/>
              </w:rPr>
              <w:t xml:space="preserve">                                                                                       </w:t>
            </w:r>
            <w:sdt>
              <w:sdtPr>
                <w:rPr>
                  <w:rFonts w:asciiTheme="minorHAnsi" w:hAnsiTheme="minorHAnsi" w:cstheme="minorHAnsi"/>
                  <w:color w:val="042471" w:themeColor="text2"/>
                </w:rPr>
                <w:id w:val="844742695"/>
                <w:placeholder>
                  <w:docPart w:val="A861FC74368A4F7EB756C289A3C9510F"/>
                </w:placeholder>
                <w:showingPlcHdr/>
                <w:text w:multiLine="1"/>
              </w:sdtPr>
              <w:sdtEndPr/>
              <w:sdtContent>
                <w:r w:rsidRPr="001D4D42">
                  <w:rPr>
                    <w:rStyle w:val="Paikkamerkkiteksti"/>
                  </w:rPr>
                  <w:t>Kirjoita tekstiä napsauttamalla tai napauttamalla tätä.</w:t>
                </w:r>
              </w:sdtContent>
            </w:sdt>
          </w:p>
          <w:p w14:paraId="3362AF7E" w14:textId="2A411833" w:rsidR="00F60A27" w:rsidRPr="00F07DC9" w:rsidRDefault="00F60A27" w:rsidP="007639E4">
            <w:pPr>
              <w:tabs>
                <w:tab w:val="clear" w:pos="2268"/>
                <w:tab w:val="left" w:pos="4107"/>
              </w:tabs>
              <w:spacing w:line="240" w:lineRule="auto"/>
              <w:ind w:left="0"/>
              <w:rPr>
                <w:rFonts w:asciiTheme="minorHAnsi" w:hAnsiTheme="minorHAnsi" w:cstheme="minorHAnsi"/>
                <w:color w:val="042471" w:themeColor="text2"/>
              </w:rPr>
            </w:pPr>
          </w:p>
        </w:tc>
      </w:tr>
      <w:tr w:rsidR="007639E4" w:rsidRPr="00F07DC9" w14:paraId="59683238" w14:textId="77777777" w:rsidTr="00147DB3">
        <w:tc>
          <w:tcPr>
            <w:tcW w:w="1577" w:type="dxa"/>
            <w:vMerge w:val="restart"/>
          </w:tcPr>
          <w:p w14:paraId="546C5BFD" w14:textId="77777777" w:rsidR="007639E4" w:rsidRPr="00486573" w:rsidRDefault="007639E4" w:rsidP="007639E4">
            <w:pPr>
              <w:tabs>
                <w:tab w:val="clear" w:pos="2268"/>
              </w:tabs>
              <w:spacing w:line="240" w:lineRule="auto"/>
              <w:ind w:left="0"/>
              <w:rPr>
                <w:rFonts w:asciiTheme="minorHAnsi" w:hAnsiTheme="minorHAnsi" w:cstheme="minorHAnsi"/>
                <w:b/>
                <w:bCs/>
                <w:color w:val="042471" w:themeColor="text2"/>
              </w:rPr>
            </w:pPr>
            <w:r w:rsidRPr="00486573">
              <w:rPr>
                <w:rFonts w:asciiTheme="minorHAnsi" w:hAnsiTheme="minorHAnsi" w:cstheme="minorHAnsi"/>
                <w:b/>
                <w:bCs/>
                <w:color w:val="042471" w:themeColor="text2"/>
              </w:rPr>
              <w:t>Valtuutus</w:t>
            </w:r>
          </w:p>
          <w:p w14:paraId="4B7ACA11" w14:textId="4A147D7E" w:rsidR="007639E4" w:rsidRPr="000B26BD" w:rsidRDefault="007639E4" w:rsidP="007639E4">
            <w:pPr>
              <w:tabs>
                <w:tab w:val="clear" w:pos="2268"/>
              </w:tabs>
              <w:spacing w:line="240" w:lineRule="auto"/>
              <w:ind w:left="0"/>
              <w:rPr>
                <w:rFonts w:asciiTheme="minorHAnsi" w:hAnsiTheme="minorHAnsi" w:cstheme="minorHAnsi"/>
                <w:color w:val="042471" w:themeColor="text2"/>
              </w:rPr>
            </w:pPr>
            <w:r w:rsidRPr="00486573">
              <w:rPr>
                <w:rFonts w:asciiTheme="minorHAnsi" w:hAnsiTheme="minorHAnsi" w:cstheme="minorHAnsi"/>
                <w:b/>
                <w:bCs/>
                <w:color w:val="042471" w:themeColor="text2"/>
              </w:rPr>
              <w:br/>
            </w:r>
            <w:r w:rsidRPr="00486573">
              <w:rPr>
                <w:rFonts w:asciiTheme="minorHAnsi" w:hAnsiTheme="minorHAnsi" w:cstheme="minorHAnsi"/>
                <w:color w:val="042471" w:themeColor="text2"/>
              </w:rPr>
              <w:t xml:space="preserve">(Täytettävä pyydettäessä </w:t>
            </w:r>
            <w:r w:rsidRPr="00486573">
              <w:rPr>
                <w:rFonts w:asciiTheme="minorHAnsi" w:hAnsiTheme="minorHAnsi" w:cstheme="minorHAnsi"/>
                <w:b/>
                <w:bCs/>
                <w:color w:val="042471" w:themeColor="text2"/>
              </w:rPr>
              <w:t>yli 12-vuotiaan lapsen</w:t>
            </w:r>
            <w:r w:rsidRPr="00486573">
              <w:rPr>
                <w:rFonts w:asciiTheme="minorHAnsi" w:hAnsiTheme="minorHAnsi" w:cstheme="minorHAnsi"/>
                <w:color w:val="042471" w:themeColor="text2"/>
              </w:rPr>
              <w:t xml:space="preserve"> asiakirjoja)</w:t>
            </w:r>
          </w:p>
        </w:tc>
        <w:tc>
          <w:tcPr>
            <w:tcW w:w="9055" w:type="dxa"/>
            <w:gridSpan w:val="5"/>
          </w:tcPr>
          <w:p w14:paraId="4079D81C" w14:textId="701AAF95" w:rsidR="007639E4" w:rsidRDefault="007639E4" w:rsidP="007639E4">
            <w:pPr>
              <w:tabs>
                <w:tab w:val="clear" w:pos="2268"/>
              </w:tabs>
              <w:spacing w:line="240" w:lineRule="auto"/>
              <w:ind w:left="0"/>
              <w:rPr>
                <w:rFonts w:asciiTheme="minorHAnsi" w:hAnsiTheme="minorHAnsi" w:cstheme="minorHAnsi"/>
                <w:b/>
                <w:bCs/>
                <w:color w:val="042471" w:themeColor="text2"/>
              </w:rPr>
            </w:pPr>
            <w:r>
              <w:rPr>
                <w:rFonts w:asciiTheme="minorHAnsi" w:hAnsiTheme="minorHAnsi" w:cstheme="minorHAnsi"/>
                <w:b/>
                <w:bCs/>
                <w:color w:val="042471" w:themeColor="text2"/>
              </w:rPr>
              <w:t xml:space="preserve">Valtuutan </w:t>
            </w:r>
            <w:r w:rsidRPr="001C6C64">
              <w:rPr>
                <w:rFonts w:asciiTheme="minorHAnsi" w:hAnsiTheme="minorHAnsi" w:cstheme="minorHAnsi"/>
                <w:b/>
                <w:bCs/>
                <w:color w:val="042471" w:themeColor="text2"/>
              </w:rPr>
              <w:t>alla mainitun henkilön pyytämään asiakasasiakirjojani</w:t>
            </w:r>
            <w:r w:rsidR="00B5444B">
              <w:rPr>
                <w:rFonts w:asciiTheme="minorHAnsi" w:hAnsiTheme="minorHAnsi" w:cstheme="minorHAnsi"/>
                <w:color w:val="042471" w:themeColor="text2"/>
              </w:rPr>
              <w:t>.</w:t>
            </w:r>
            <w:r>
              <w:rPr>
                <w:rFonts w:asciiTheme="minorHAnsi" w:hAnsiTheme="minorHAnsi" w:cstheme="minorHAnsi"/>
                <w:color w:val="042471" w:themeColor="text2"/>
              </w:rPr>
              <w:t xml:space="preserve"> </w:t>
            </w:r>
            <w:r w:rsidR="00B5444B" w:rsidRPr="00B5444B">
              <w:rPr>
                <w:rFonts w:asciiTheme="minorHAnsi" w:hAnsiTheme="minorHAnsi" w:cstheme="minorHAnsi"/>
                <w:b/>
                <w:bCs/>
                <w:color w:val="042471" w:themeColor="text2"/>
              </w:rPr>
              <w:t>Y</w:t>
            </w:r>
            <w:r w:rsidRPr="00B5444B">
              <w:rPr>
                <w:rFonts w:asciiTheme="minorHAnsi" w:hAnsiTheme="minorHAnsi" w:cstheme="minorHAnsi"/>
                <w:b/>
                <w:bCs/>
                <w:color w:val="042471" w:themeColor="text2"/>
              </w:rPr>
              <w:t>li 12-vuotias lapsi täyttää.</w:t>
            </w:r>
            <w:r>
              <w:rPr>
                <w:rFonts w:asciiTheme="minorHAnsi" w:hAnsiTheme="minorHAnsi" w:cstheme="minorHAnsi"/>
                <w:b/>
                <w:bCs/>
                <w:color w:val="042471" w:themeColor="text2"/>
              </w:rPr>
              <w:br/>
            </w:r>
            <w:r>
              <w:rPr>
                <w:rFonts w:asciiTheme="minorHAnsi" w:hAnsiTheme="minorHAnsi" w:cstheme="minorHAnsi"/>
                <w:b/>
                <w:bCs/>
                <w:color w:val="042471" w:themeColor="text2"/>
              </w:rPr>
              <w:br/>
            </w:r>
            <w:r>
              <w:rPr>
                <w:rFonts w:asciiTheme="minorHAnsi" w:hAnsiTheme="minorHAnsi" w:cstheme="minorHAnsi"/>
                <w:b/>
                <w:bCs/>
                <w:color w:val="042471" w:themeColor="text2"/>
              </w:rPr>
              <w:br/>
              <w:t>Henkilön nimi</w:t>
            </w:r>
            <w:r w:rsidRPr="00FB4FA1">
              <w:rPr>
                <w:rFonts w:asciiTheme="minorHAnsi" w:hAnsiTheme="minorHAnsi" w:cstheme="minorHAnsi"/>
                <w:b/>
                <w:bCs/>
                <w:color w:val="042471" w:themeColor="text2"/>
              </w:rPr>
              <w:t>:</w:t>
            </w:r>
            <w:r w:rsidRPr="00FB4FA1">
              <w:rPr>
                <w:rFonts w:asciiTheme="minorHAnsi" w:hAnsiTheme="minorHAnsi" w:cstheme="minorHAnsi"/>
                <w:color w:val="042471" w:themeColor="text2"/>
              </w:rPr>
              <w:t xml:space="preserve"> </w:t>
            </w:r>
            <w:sdt>
              <w:sdtPr>
                <w:rPr>
                  <w:rFonts w:asciiTheme="minorHAnsi" w:hAnsiTheme="minorHAnsi" w:cstheme="minorHAnsi"/>
                  <w:color w:val="042471" w:themeColor="text2"/>
                </w:rPr>
                <w:id w:val="-419572364"/>
                <w:placeholder>
                  <w:docPart w:val="F356E56D4A67410A84E1941E77FEC62F"/>
                </w:placeholder>
                <w:showingPlcHdr/>
                <w:text/>
              </w:sdtPr>
              <w:sdtEndPr/>
              <w:sdtContent>
                <w:r w:rsidRPr="00FB4FA1">
                  <w:rPr>
                    <w:rStyle w:val="Paikkamerkkiteksti"/>
                  </w:rPr>
                  <w:t>Kirjoita tekstiä napsauttamalla tai napauttamalla tätä.</w:t>
                </w:r>
              </w:sdtContent>
            </w:sdt>
          </w:p>
          <w:p w14:paraId="40A6C88A" w14:textId="5F5CA552" w:rsidR="00F60A27" w:rsidRPr="00451281" w:rsidRDefault="00F60A27" w:rsidP="007639E4">
            <w:pPr>
              <w:tabs>
                <w:tab w:val="clear" w:pos="2268"/>
              </w:tabs>
              <w:spacing w:line="240" w:lineRule="auto"/>
              <w:ind w:left="0"/>
              <w:rPr>
                <w:rFonts w:asciiTheme="minorHAnsi" w:hAnsiTheme="minorHAnsi" w:cstheme="minorHAnsi"/>
                <w:b/>
                <w:bCs/>
                <w:color w:val="042471" w:themeColor="text2"/>
              </w:rPr>
            </w:pPr>
          </w:p>
        </w:tc>
      </w:tr>
      <w:tr w:rsidR="007639E4" w:rsidRPr="00F07DC9" w14:paraId="1C75B05B" w14:textId="77777777" w:rsidTr="00147DB3">
        <w:tc>
          <w:tcPr>
            <w:tcW w:w="1577" w:type="dxa"/>
            <w:vMerge/>
          </w:tcPr>
          <w:p w14:paraId="123332AE" w14:textId="77777777" w:rsidR="007639E4" w:rsidRPr="007639E4" w:rsidRDefault="007639E4" w:rsidP="007639E4">
            <w:pPr>
              <w:tabs>
                <w:tab w:val="clear" w:pos="2268"/>
              </w:tabs>
              <w:spacing w:line="240" w:lineRule="auto"/>
              <w:ind w:left="0"/>
              <w:rPr>
                <w:rFonts w:asciiTheme="minorHAnsi" w:hAnsiTheme="minorHAnsi" w:cstheme="minorHAnsi"/>
                <w:b/>
                <w:bCs/>
                <w:color w:val="042471" w:themeColor="text2"/>
              </w:rPr>
            </w:pPr>
          </w:p>
        </w:tc>
        <w:tc>
          <w:tcPr>
            <w:tcW w:w="9055" w:type="dxa"/>
            <w:gridSpan w:val="5"/>
          </w:tcPr>
          <w:p w14:paraId="69FB4F86" w14:textId="1AAA2E85" w:rsidR="007639E4" w:rsidRDefault="007639E4" w:rsidP="007639E4">
            <w:pPr>
              <w:tabs>
                <w:tab w:val="clear" w:pos="2268"/>
              </w:tabs>
              <w:spacing w:line="240" w:lineRule="auto"/>
              <w:ind w:left="0"/>
              <w:rPr>
                <w:rFonts w:asciiTheme="minorHAnsi" w:hAnsiTheme="minorHAnsi" w:cstheme="minorHAnsi"/>
                <w:b/>
                <w:bCs/>
                <w:color w:val="042471" w:themeColor="text2"/>
              </w:rPr>
            </w:pPr>
            <w:r w:rsidRPr="00451281">
              <w:rPr>
                <w:rFonts w:asciiTheme="minorHAnsi" w:hAnsiTheme="minorHAnsi" w:cstheme="minorHAnsi"/>
                <w:b/>
                <w:bCs/>
                <w:color w:val="042471" w:themeColor="text2"/>
              </w:rPr>
              <w:t>Päiväys</w:t>
            </w:r>
            <w:r w:rsidRPr="00F07DC9">
              <w:rPr>
                <w:rFonts w:asciiTheme="minorHAnsi" w:hAnsiTheme="minorHAnsi" w:cstheme="minorHAnsi"/>
                <w:color w:val="042471" w:themeColor="text2"/>
              </w:rPr>
              <w:t xml:space="preserve">                                </w:t>
            </w:r>
            <w:r w:rsidRPr="00451281">
              <w:rPr>
                <w:rFonts w:asciiTheme="minorHAnsi" w:hAnsiTheme="minorHAnsi" w:cstheme="minorHAnsi"/>
                <w:b/>
                <w:bCs/>
                <w:color w:val="042471" w:themeColor="text2"/>
              </w:rPr>
              <w:t>Allekirjoitus ja nimenselvennys</w:t>
            </w:r>
            <w:r>
              <w:rPr>
                <w:rFonts w:asciiTheme="minorHAnsi" w:hAnsiTheme="minorHAnsi" w:cstheme="minorHAnsi"/>
                <w:b/>
                <w:bCs/>
                <w:color w:val="042471" w:themeColor="text2"/>
              </w:rPr>
              <w:t xml:space="preserve"> (yli 12 v. lapsi allekirjoittaa itse)</w:t>
            </w:r>
          </w:p>
          <w:p w14:paraId="3309FDB9" w14:textId="77777777" w:rsidR="00F60A27" w:rsidRPr="00F07DC9" w:rsidRDefault="00F60A27" w:rsidP="007639E4">
            <w:pPr>
              <w:tabs>
                <w:tab w:val="clear" w:pos="2268"/>
              </w:tabs>
              <w:spacing w:line="240" w:lineRule="auto"/>
              <w:ind w:left="0"/>
              <w:rPr>
                <w:rFonts w:asciiTheme="minorHAnsi" w:hAnsiTheme="minorHAnsi" w:cstheme="minorHAnsi"/>
                <w:color w:val="042471" w:themeColor="text2"/>
              </w:rPr>
            </w:pPr>
          </w:p>
          <w:p w14:paraId="6926B7EC" w14:textId="215764BF" w:rsidR="007639E4" w:rsidRPr="00F07DC9" w:rsidRDefault="00BA1848" w:rsidP="007639E4">
            <w:pPr>
              <w:tabs>
                <w:tab w:val="clear" w:pos="2268"/>
                <w:tab w:val="left" w:pos="4107"/>
              </w:tabs>
              <w:spacing w:line="240" w:lineRule="auto"/>
              <w:ind w:left="0"/>
              <w:rPr>
                <w:rFonts w:asciiTheme="minorHAnsi" w:hAnsiTheme="minorHAnsi" w:cstheme="minorHAnsi"/>
                <w:color w:val="042471" w:themeColor="text2"/>
              </w:rPr>
            </w:pPr>
            <w:sdt>
              <w:sdtPr>
                <w:rPr>
                  <w:rFonts w:asciiTheme="minorHAnsi" w:hAnsiTheme="minorHAnsi" w:cstheme="minorHAnsi"/>
                  <w:color w:val="042471" w:themeColor="text2"/>
                </w:rPr>
                <w:id w:val="-432822780"/>
                <w:placeholder>
                  <w:docPart w:val="05471197B2E2438487FEC9E8739D0A45"/>
                </w:placeholder>
                <w:showingPlcHdr/>
                <w:date>
                  <w:dateFormat w:val="d.M.yyyy"/>
                  <w:lid w:val="fi-FI"/>
                  <w:storeMappedDataAs w:val="dateTime"/>
                  <w:calendar w:val="gregorian"/>
                </w:date>
              </w:sdtPr>
              <w:sdtEndPr/>
              <w:sdtContent>
                <w:r w:rsidR="007639E4">
                  <w:rPr>
                    <w:rStyle w:val="Paikkamerkkiteksti"/>
                  </w:rPr>
                  <w:t>Valitse pvm</w:t>
                </w:r>
              </w:sdtContent>
            </w:sdt>
            <w:r w:rsidR="007639E4">
              <w:rPr>
                <w:rFonts w:asciiTheme="minorHAnsi" w:hAnsiTheme="minorHAnsi" w:cstheme="minorHAnsi"/>
                <w:color w:val="042471" w:themeColor="text2"/>
              </w:rPr>
              <w:t xml:space="preserve">                                                         </w:t>
            </w:r>
          </w:p>
          <w:p w14:paraId="7BDB3D65" w14:textId="4DDEB9E9" w:rsidR="007639E4" w:rsidRDefault="007639E4" w:rsidP="007639E4">
            <w:pPr>
              <w:tabs>
                <w:tab w:val="clear" w:pos="2268"/>
              </w:tabs>
              <w:spacing w:line="240" w:lineRule="auto"/>
              <w:ind w:left="0"/>
              <w:rPr>
                <w:rFonts w:asciiTheme="minorHAnsi" w:hAnsiTheme="minorHAnsi" w:cstheme="minorHAnsi"/>
                <w:color w:val="042471" w:themeColor="text2"/>
              </w:rPr>
            </w:pPr>
            <w:r>
              <w:rPr>
                <w:rFonts w:asciiTheme="minorHAnsi" w:hAnsiTheme="minorHAnsi" w:cstheme="minorHAnsi"/>
                <w:color w:val="042471" w:themeColor="text2"/>
              </w:rPr>
              <w:t xml:space="preserve">                                                                                       </w:t>
            </w:r>
            <w:sdt>
              <w:sdtPr>
                <w:rPr>
                  <w:rFonts w:asciiTheme="minorHAnsi" w:hAnsiTheme="minorHAnsi" w:cstheme="minorHAnsi"/>
                  <w:color w:val="042471" w:themeColor="text2"/>
                </w:rPr>
                <w:id w:val="1236674183"/>
                <w:placeholder>
                  <w:docPart w:val="679240D34F264D18B6853E7D15B3D88E"/>
                </w:placeholder>
                <w:showingPlcHdr/>
                <w:text w:multiLine="1"/>
              </w:sdtPr>
              <w:sdtEndPr/>
              <w:sdtContent>
                <w:r w:rsidRPr="001D4D42">
                  <w:rPr>
                    <w:rStyle w:val="Paikkamerkkiteksti"/>
                  </w:rPr>
                  <w:t>Kirjoita tekstiä napsauttamalla tai napauttamalla tätä.</w:t>
                </w:r>
              </w:sdtContent>
            </w:sdt>
          </w:p>
          <w:p w14:paraId="512BE825" w14:textId="24F20F91" w:rsidR="00F60A27" w:rsidRDefault="00F60A27" w:rsidP="007639E4">
            <w:pPr>
              <w:tabs>
                <w:tab w:val="clear" w:pos="2268"/>
              </w:tabs>
              <w:spacing w:line="240" w:lineRule="auto"/>
              <w:ind w:left="0"/>
              <w:rPr>
                <w:rFonts w:asciiTheme="minorHAnsi" w:hAnsiTheme="minorHAnsi" w:cstheme="minorHAnsi"/>
                <w:b/>
                <w:bCs/>
                <w:color w:val="042471" w:themeColor="text2"/>
              </w:rPr>
            </w:pPr>
          </w:p>
        </w:tc>
      </w:tr>
    </w:tbl>
    <w:p w14:paraId="436A53D0" w14:textId="63DD49E3" w:rsidR="003A49D9" w:rsidRPr="00F07DC9" w:rsidRDefault="003A49D9" w:rsidP="00ED1565">
      <w:pPr>
        <w:spacing w:line="240" w:lineRule="auto"/>
        <w:ind w:left="0"/>
        <w:rPr>
          <w:rFonts w:asciiTheme="minorHAnsi" w:hAnsiTheme="minorHAnsi" w:cstheme="minorHAnsi"/>
          <w:color w:val="042471" w:themeColor="text2"/>
        </w:rPr>
      </w:pPr>
    </w:p>
    <w:p w14:paraId="530B00E7" w14:textId="4A6553E1" w:rsidR="00927CE8" w:rsidRDefault="00BB3C4A" w:rsidP="00927CE8">
      <w:pPr>
        <w:spacing w:line="240" w:lineRule="auto"/>
        <w:ind w:left="-284"/>
        <w:rPr>
          <w:rFonts w:asciiTheme="minorHAnsi" w:hAnsiTheme="minorHAnsi" w:cstheme="minorHAnsi"/>
        </w:rPr>
      </w:pPr>
      <w:r>
        <w:rPr>
          <w:rFonts w:asciiTheme="minorHAnsi" w:hAnsiTheme="minorHAnsi" w:cstheme="minorHAnsi"/>
        </w:rPr>
        <w:t>Tiedot</w:t>
      </w:r>
      <w:r w:rsidR="004548F3" w:rsidRPr="00F07DC9">
        <w:rPr>
          <w:rFonts w:asciiTheme="minorHAnsi" w:hAnsiTheme="minorHAnsi" w:cstheme="minorHAnsi"/>
        </w:rPr>
        <w:t xml:space="preserve"> </w:t>
      </w:r>
      <w:r w:rsidR="003C7404" w:rsidRPr="00F07DC9">
        <w:rPr>
          <w:rFonts w:asciiTheme="minorHAnsi" w:hAnsiTheme="minorHAnsi" w:cstheme="minorHAnsi"/>
        </w:rPr>
        <w:t xml:space="preserve">luovutetaan kerran vuodessa maksutta, minkä jälkeen </w:t>
      </w:r>
      <w:r>
        <w:rPr>
          <w:rFonts w:asciiTheme="minorHAnsi" w:hAnsiTheme="minorHAnsi" w:cstheme="minorHAnsi"/>
        </w:rPr>
        <w:t xml:space="preserve">samojen asiakirjojen pyytämisestä </w:t>
      </w:r>
      <w:r w:rsidR="007A6222">
        <w:rPr>
          <w:rFonts w:asciiTheme="minorHAnsi" w:hAnsiTheme="minorHAnsi" w:cstheme="minorHAnsi"/>
        </w:rPr>
        <w:t>veloitetaan sivu</w:t>
      </w:r>
      <w:r w:rsidR="003C7404" w:rsidRPr="00F07DC9">
        <w:rPr>
          <w:rFonts w:asciiTheme="minorHAnsi" w:hAnsiTheme="minorHAnsi" w:cstheme="minorHAnsi"/>
        </w:rPr>
        <w:t>maksu</w:t>
      </w:r>
      <w:r w:rsidR="007A6222">
        <w:rPr>
          <w:rFonts w:asciiTheme="minorHAnsi" w:hAnsiTheme="minorHAnsi" w:cstheme="minorHAnsi"/>
        </w:rPr>
        <w:t xml:space="preserve">, lisätietoa </w:t>
      </w:r>
      <w:hyperlink r:id="rId12" w:history="1">
        <w:r w:rsidR="0098304C">
          <w:rPr>
            <w:rStyle w:val="Hyperlinkki"/>
            <w:rFonts w:asciiTheme="minorHAnsi" w:hAnsiTheme="minorHAnsi" w:cstheme="minorHAnsi"/>
          </w:rPr>
          <w:t>https://pohde.fi/meilla-asiakkaana/potilastietojen-ja-sosiaalihuollon-asiakastietojen-pyytaminen/</w:t>
        </w:r>
      </w:hyperlink>
      <w:r w:rsidR="007A6222">
        <w:rPr>
          <w:rFonts w:asciiTheme="minorHAnsi" w:hAnsiTheme="minorHAnsi" w:cstheme="minorHAnsi"/>
        </w:rPr>
        <w:t xml:space="preserve">. </w:t>
      </w:r>
      <w:r w:rsidR="00057C2E">
        <w:rPr>
          <w:rFonts w:asciiTheme="minorHAnsi" w:hAnsiTheme="minorHAnsi" w:cstheme="minorHAnsi"/>
        </w:rPr>
        <w:t xml:space="preserve">Jos rekisterinpitäjä kieltäytyy </w:t>
      </w:r>
      <w:r w:rsidR="003C7404" w:rsidRPr="00F07DC9">
        <w:rPr>
          <w:rFonts w:asciiTheme="minorHAnsi" w:hAnsiTheme="minorHAnsi" w:cstheme="minorHAnsi"/>
        </w:rPr>
        <w:t xml:space="preserve">luovuttamasta tietoja, se antaa </w:t>
      </w:r>
      <w:r>
        <w:rPr>
          <w:rFonts w:asciiTheme="minorHAnsi" w:hAnsiTheme="minorHAnsi" w:cstheme="minorHAnsi"/>
        </w:rPr>
        <w:t xml:space="preserve">tästä </w:t>
      </w:r>
      <w:r w:rsidR="003C7404" w:rsidRPr="00F07DC9">
        <w:rPr>
          <w:rFonts w:asciiTheme="minorHAnsi" w:hAnsiTheme="minorHAnsi" w:cstheme="minorHAnsi"/>
        </w:rPr>
        <w:t>kirj</w:t>
      </w:r>
      <w:r w:rsidR="004548F3" w:rsidRPr="00F07DC9">
        <w:rPr>
          <w:rFonts w:asciiTheme="minorHAnsi" w:hAnsiTheme="minorHAnsi" w:cstheme="minorHAnsi"/>
        </w:rPr>
        <w:t>allisen kieltäytymistodistuksen.</w:t>
      </w:r>
      <w:r w:rsidR="003C7404" w:rsidRPr="00F07DC9">
        <w:rPr>
          <w:rFonts w:asciiTheme="minorHAnsi" w:hAnsiTheme="minorHAnsi" w:cstheme="minorHAnsi"/>
        </w:rPr>
        <w:t xml:space="preserve"> </w:t>
      </w:r>
      <w:r w:rsidR="004548F3" w:rsidRPr="00F07DC9">
        <w:rPr>
          <w:rFonts w:asciiTheme="minorHAnsi" w:hAnsiTheme="minorHAnsi" w:cstheme="minorHAnsi"/>
        </w:rPr>
        <w:t>Kieltäytymistodistuksessa</w:t>
      </w:r>
      <w:r w:rsidR="003C7404" w:rsidRPr="00F07DC9">
        <w:rPr>
          <w:rFonts w:asciiTheme="minorHAnsi" w:hAnsiTheme="minorHAnsi" w:cstheme="minorHAnsi"/>
        </w:rPr>
        <w:t xml:space="preserve"> kerrotaan kieltäytymisen syy ja </w:t>
      </w:r>
      <w:r w:rsidR="004548F3" w:rsidRPr="00F07DC9">
        <w:rPr>
          <w:rFonts w:asciiTheme="minorHAnsi" w:hAnsiTheme="minorHAnsi" w:cstheme="minorHAnsi"/>
        </w:rPr>
        <w:t xml:space="preserve">kerrotaan </w:t>
      </w:r>
      <w:r w:rsidR="003C7404" w:rsidRPr="00F07DC9">
        <w:rPr>
          <w:rFonts w:asciiTheme="minorHAnsi" w:hAnsiTheme="minorHAnsi" w:cstheme="minorHAnsi"/>
        </w:rPr>
        <w:t>mahdollisuudesta tehdä valitus valvontaviranomaiselle ja käyttää muita oikeussuojakeinoja.</w:t>
      </w:r>
      <w:r w:rsidR="004548F3" w:rsidRPr="00F07DC9">
        <w:rPr>
          <w:rFonts w:asciiTheme="minorHAnsi" w:hAnsiTheme="minorHAnsi" w:cstheme="minorHAnsi"/>
        </w:rPr>
        <w:t xml:space="preserve"> Mukana on muutoksenhakuohjeet.</w:t>
      </w:r>
      <w:r>
        <w:rPr>
          <w:rFonts w:asciiTheme="minorHAnsi" w:hAnsiTheme="minorHAnsi" w:cstheme="minorHAnsi"/>
        </w:rPr>
        <w:t xml:space="preserve"> Voit toimittaa asiakirjapyynnön myös sähköpostitse Pohteen turvapostilla </w:t>
      </w:r>
      <w:r w:rsidRPr="003129D5">
        <w:rPr>
          <w:rFonts w:asciiTheme="minorHAnsi" w:hAnsiTheme="minorHAnsi" w:cstheme="minorHAnsi"/>
          <w:color w:val="4B6BC8" w:themeColor="accent1"/>
          <w:u w:val="single"/>
        </w:rPr>
        <w:t>https://turvaposti.pohde.fi/</w:t>
      </w:r>
      <w:r w:rsidRPr="003129D5">
        <w:rPr>
          <w:rFonts w:asciiTheme="minorHAnsi" w:hAnsiTheme="minorHAnsi" w:cstheme="minorHAnsi"/>
          <w:color w:val="4B6BC8" w:themeColor="accent1"/>
        </w:rPr>
        <w:t xml:space="preserve"> </w:t>
      </w:r>
      <w:r>
        <w:rPr>
          <w:rFonts w:asciiTheme="minorHAnsi" w:hAnsiTheme="minorHAnsi" w:cstheme="minorHAnsi"/>
        </w:rPr>
        <w:t xml:space="preserve">osoitteeseen </w:t>
      </w:r>
      <w:hyperlink r:id="rId13" w:history="1">
        <w:r w:rsidRPr="001D4D42">
          <w:rPr>
            <w:rStyle w:val="Hyperlinkki"/>
            <w:rFonts w:asciiTheme="minorHAnsi" w:hAnsiTheme="minorHAnsi" w:cstheme="minorHAnsi"/>
          </w:rPr>
          <w:t>arkisto@pohde.fi</w:t>
        </w:r>
      </w:hyperlink>
      <w:r>
        <w:rPr>
          <w:rFonts w:asciiTheme="minorHAnsi" w:hAnsiTheme="minorHAnsi" w:cstheme="minorHAnsi"/>
        </w:rPr>
        <w:t xml:space="preserve">. Skannaa tai ota puhelimella kuva </w:t>
      </w:r>
      <w:r w:rsidR="00BA1848">
        <w:rPr>
          <w:rFonts w:asciiTheme="minorHAnsi" w:hAnsiTheme="minorHAnsi" w:cstheme="minorHAnsi"/>
        </w:rPr>
        <w:t xml:space="preserve">allekirjoitetusta </w:t>
      </w:r>
      <w:r>
        <w:rPr>
          <w:rFonts w:asciiTheme="minorHAnsi" w:hAnsiTheme="minorHAnsi" w:cstheme="minorHAnsi"/>
        </w:rPr>
        <w:t>lomakkeesta, liitä kuva tai skannattu tiedosto turvapostin liitetiedostoksi</w:t>
      </w:r>
    </w:p>
    <w:p w14:paraId="6212A9DB" w14:textId="77777777" w:rsidR="00BB3C4A" w:rsidRDefault="00BB3C4A" w:rsidP="00927CE8">
      <w:pPr>
        <w:spacing w:line="240" w:lineRule="auto"/>
        <w:ind w:left="-284"/>
        <w:rPr>
          <w:rFonts w:asciiTheme="minorHAnsi" w:hAnsiTheme="minorHAnsi" w:cstheme="minorHAnsi"/>
        </w:rPr>
      </w:pPr>
    </w:p>
    <w:p w14:paraId="59B23F47" w14:textId="77777777" w:rsidR="00927CE8" w:rsidRDefault="00927CE8" w:rsidP="00927CE8">
      <w:pPr>
        <w:spacing w:line="240" w:lineRule="auto"/>
        <w:ind w:left="-284"/>
        <w:rPr>
          <w:rFonts w:asciiTheme="minorHAnsi" w:hAnsiTheme="minorHAnsi" w:cstheme="minorHAnsi"/>
        </w:rPr>
      </w:pPr>
    </w:p>
    <w:tbl>
      <w:tblPr>
        <w:tblStyle w:val="Vaalearuudukkotaulukko1-korostus6"/>
        <w:tblW w:w="0" w:type="auto"/>
        <w:tblInd w:w="-2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03"/>
        <w:gridCol w:w="3402"/>
      </w:tblGrid>
      <w:tr w:rsidR="00927CE8" w14:paraId="6C931CC8" w14:textId="77777777" w:rsidTr="00035B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3" w:type="dxa"/>
            <w:tcBorders>
              <w:bottom w:val="none" w:sz="0" w:space="0" w:color="auto"/>
            </w:tcBorders>
          </w:tcPr>
          <w:p w14:paraId="550E2013" w14:textId="77777777" w:rsidR="00927CE8" w:rsidRDefault="00035B8C" w:rsidP="00927CE8">
            <w:pPr>
              <w:spacing w:line="240" w:lineRule="auto"/>
              <w:ind w:left="0"/>
              <w:rPr>
                <w:b w:val="0"/>
                <w:bCs w:val="0"/>
              </w:rPr>
            </w:pPr>
            <w:r w:rsidRPr="00A12946">
              <w:t>Palautusosoite:</w:t>
            </w:r>
          </w:p>
          <w:p w14:paraId="0B15E044" w14:textId="77777777" w:rsidR="00035B8C" w:rsidRDefault="00035B8C" w:rsidP="00927CE8">
            <w:pPr>
              <w:spacing w:line="240" w:lineRule="auto"/>
              <w:ind w:left="0"/>
              <w:rPr>
                <w:b w:val="0"/>
                <w:bCs w:val="0"/>
              </w:rPr>
            </w:pPr>
          </w:p>
          <w:p w14:paraId="187C2698" w14:textId="00DFB785" w:rsidR="00035B8C" w:rsidRPr="00035B8C" w:rsidRDefault="00035B8C" w:rsidP="00927CE8">
            <w:pPr>
              <w:spacing w:line="240" w:lineRule="auto"/>
              <w:ind w:left="0"/>
              <w:rPr>
                <w:b w:val="0"/>
                <w:bCs w:val="0"/>
              </w:rPr>
            </w:pPr>
            <w:r w:rsidRPr="00035B8C">
              <w:rPr>
                <w:b w:val="0"/>
                <w:bCs w:val="0"/>
              </w:rPr>
              <w:t xml:space="preserve">Pohjois-Pohjanmaan hyvinvointialue                            </w:t>
            </w:r>
          </w:p>
          <w:p w14:paraId="79DF019B" w14:textId="6435C8B5" w:rsidR="00035B8C" w:rsidRPr="00035B8C" w:rsidRDefault="00FE12AB" w:rsidP="00927CE8">
            <w:pPr>
              <w:spacing w:line="240" w:lineRule="auto"/>
              <w:ind w:left="0"/>
              <w:rPr>
                <w:b w:val="0"/>
                <w:bCs w:val="0"/>
              </w:rPr>
            </w:pPr>
            <w:r>
              <w:rPr>
                <w:b w:val="0"/>
                <w:bCs w:val="0"/>
              </w:rPr>
              <w:t>Arkist</w:t>
            </w:r>
            <w:r w:rsidR="00035B8C" w:rsidRPr="00035B8C">
              <w:rPr>
                <w:b w:val="0"/>
                <w:bCs w:val="0"/>
              </w:rPr>
              <w:t xml:space="preserve">o                         </w:t>
            </w:r>
          </w:p>
          <w:p w14:paraId="67C3707A" w14:textId="2AA46A08" w:rsidR="00035B8C" w:rsidRDefault="00035B8C" w:rsidP="00927CE8">
            <w:pPr>
              <w:spacing w:line="240" w:lineRule="auto"/>
              <w:ind w:left="0"/>
            </w:pPr>
            <w:r>
              <w:rPr>
                <w:b w:val="0"/>
                <w:bCs w:val="0"/>
              </w:rPr>
              <w:t>PL 10</w:t>
            </w:r>
          </w:p>
          <w:p w14:paraId="744B7A49" w14:textId="032E7855" w:rsidR="00035B8C" w:rsidRPr="00696FCD" w:rsidRDefault="00035B8C" w:rsidP="00927CE8">
            <w:pPr>
              <w:spacing w:line="240" w:lineRule="auto"/>
              <w:ind w:left="0"/>
            </w:pPr>
            <w:r w:rsidRPr="00696FCD">
              <w:rPr>
                <w:b w:val="0"/>
                <w:bCs w:val="0"/>
              </w:rPr>
              <w:t>90029 Pohde</w:t>
            </w:r>
            <w:r w:rsidR="00BB3C4A" w:rsidRPr="00696FCD">
              <w:rPr>
                <w:b w:val="0"/>
                <w:bCs w:val="0"/>
              </w:rPr>
              <w:br/>
            </w:r>
            <w:hyperlink r:id="rId14" w:history="1">
              <w:r w:rsidR="00BB3C4A" w:rsidRPr="00696FCD">
                <w:rPr>
                  <w:rStyle w:val="Hyperlinkki"/>
                  <w:b w:val="0"/>
                  <w:bCs w:val="0"/>
                </w:rPr>
                <w:t>arkisto@pohde.fi</w:t>
              </w:r>
            </w:hyperlink>
            <w:r w:rsidR="00BB3C4A" w:rsidRPr="00696FCD">
              <w:rPr>
                <w:b w:val="0"/>
                <w:bCs w:val="0"/>
              </w:rPr>
              <w:br/>
              <w:t xml:space="preserve">p. 08 315 </w:t>
            </w:r>
            <w:r w:rsidR="00BA1848">
              <w:rPr>
                <w:b w:val="0"/>
                <w:bCs w:val="0"/>
              </w:rPr>
              <w:t>6126</w:t>
            </w:r>
            <w:r w:rsidR="00BB3C4A" w:rsidRPr="00696FCD">
              <w:rPr>
                <w:b w:val="0"/>
                <w:bCs w:val="0"/>
              </w:rPr>
              <w:t xml:space="preserve">, </w:t>
            </w:r>
            <w:r w:rsidR="00696FCD" w:rsidRPr="00696FCD">
              <w:rPr>
                <w:b w:val="0"/>
                <w:bCs w:val="0"/>
              </w:rPr>
              <w:t>arkisin</w:t>
            </w:r>
            <w:r w:rsidR="00BB3C4A" w:rsidRPr="00696FCD">
              <w:rPr>
                <w:b w:val="0"/>
                <w:bCs w:val="0"/>
              </w:rPr>
              <w:t xml:space="preserve"> klo 9</w:t>
            </w:r>
            <w:r w:rsidR="00696FCD" w:rsidRPr="00696FCD">
              <w:rPr>
                <w:b w:val="0"/>
                <w:bCs w:val="0"/>
              </w:rPr>
              <w:t>–</w:t>
            </w:r>
            <w:r w:rsidR="00BB3C4A" w:rsidRPr="00696FCD">
              <w:rPr>
                <w:b w:val="0"/>
                <w:bCs w:val="0"/>
              </w:rPr>
              <w:t>14</w:t>
            </w:r>
          </w:p>
          <w:p w14:paraId="0A8E48E6" w14:textId="77777777" w:rsidR="00BB3C4A" w:rsidRPr="00696FCD" w:rsidRDefault="00BB3C4A" w:rsidP="00927CE8">
            <w:pPr>
              <w:spacing w:line="240" w:lineRule="auto"/>
              <w:ind w:left="0"/>
              <w:rPr>
                <w:b w:val="0"/>
                <w:bCs w:val="0"/>
              </w:rPr>
            </w:pPr>
          </w:p>
          <w:p w14:paraId="699F1D63" w14:textId="77777777" w:rsidR="00035B8C" w:rsidRPr="00696FCD" w:rsidRDefault="00035B8C" w:rsidP="00927CE8">
            <w:pPr>
              <w:spacing w:line="240" w:lineRule="auto"/>
              <w:ind w:left="0"/>
              <w:rPr>
                <w:b w:val="0"/>
                <w:bCs w:val="0"/>
              </w:rPr>
            </w:pPr>
          </w:p>
          <w:p w14:paraId="27125B58" w14:textId="45F99E80" w:rsidR="00035B8C" w:rsidRPr="00696FCD" w:rsidRDefault="00035B8C" w:rsidP="00927CE8">
            <w:pPr>
              <w:spacing w:line="240" w:lineRule="auto"/>
              <w:ind w:left="0"/>
              <w:rPr>
                <w:rFonts w:asciiTheme="minorHAnsi" w:hAnsiTheme="minorHAnsi" w:cstheme="minorHAnsi"/>
              </w:rPr>
            </w:pPr>
          </w:p>
        </w:tc>
        <w:tc>
          <w:tcPr>
            <w:tcW w:w="3402" w:type="dxa"/>
            <w:tcBorders>
              <w:bottom w:val="none" w:sz="0" w:space="0" w:color="auto"/>
            </w:tcBorders>
          </w:tcPr>
          <w:p w14:paraId="470727D4" w14:textId="77777777" w:rsidR="00927CE8" w:rsidRDefault="00035B8C" w:rsidP="00927CE8">
            <w:pPr>
              <w:spacing w:line="240" w:lineRule="auto"/>
              <w:ind w:left="0"/>
              <w:cnfStyle w:val="100000000000" w:firstRow="1" w:lastRow="0" w:firstColumn="0" w:lastColumn="0" w:oddVBand="0" w:evenVBand="0" w:oddHBand="0" w:evenHBand="0" w:firstRowFirstColumn="0" w:firstRowLastColumn="0" w:lastRowFirstColumn="0" w:lastRowLastColumn="0"/>
              <w:rPr>
                <w:b w:val="0"/>
                <w:bCs w:val="0"/>
              </w:rPr>
            </w:pPr>
            <w:r>
              <w:t>Käyntiosoite:</w:t>
            </w:r>
          </w:p>
          <w:p w14:paraId="5108FE8F" w14:textId="77777777" w:rsidR="00035B8C" w:rsidRDefault="00035B8C" w:rsidP="00927CE8">
            <w:pPr>
              <w:spacing w:line="240" w:lineRule="auto"/>
              <w:ind w:left="0"/>
              <w:cnfStyle w:val="100000000000" w:firstRow="1" w:lastRow="0" w:firstColumn="0" w:lastColumn="0" w:oddVBand="0" w:evenVBand="0" w:oddHBand="0" w:evenHBand="0" w:firstRowFirstColumn="0" w:firstRowLastColumn="0" w:lastRowFirstColumn="0" w:lastRowLastColumn="0"/>
              <w:rPr>
                <w:b w:val="0"/>
                <w:bCs w:val="0"/>
              </w:rPr>
            </w:pPr>
          </w:p>
          <w:p w14:paraId="7D698F4D" w14:textId="77777777" w:rsidR="00035B8C" w:rsidRPr="00035B8C" w:rsidRDefault="00035B8C" w:rsidP="00035B8C">
            <w:pPr>
              <w:spacing w:line="240" w:lineRule="auto"/>
              <w:ind w:left="0"/>
              <w:cnfStyle w:val="100000000000" w:firstRow="1" w:lastRow="0" w:firstColumn="0" w:lastColumn="0" w:oddVBand="0" w:evenVBand="0" w:oddHBand="0" w:evenHBand="0" w:firstRowFirstColumn="0" w:firstRowLastColumn="0" w:lastRowFirstColumn="0" w:lastRowLastColumn="0"/>
              <w:rPr>
                <w:b w:val="0"/>
                <w:bCs w:val="0"/>
              </w:rPr>
            </w:pPr>
            <w:r w:rsidRPr="00035B8C">
              <w:rPr>
                <w:b w:val="0"/>
                <w:bCs w:val="0"/>
              </w:rPr>
              <w:t xml:space="preserve">Pohjois-Pohjanmaan hyvinvointialue                            </w:t>
            </w:r>
          </w:p>
          <w:p w14:paraId="518C0802" w14:textId="33C69684" w:rsidR="00035B8C" w:rsidRDefault="00035B8C" w:rsidP="00927CE8">
            <w:pPr>
              <w:spacing w:line="240" w:lineRule="auto"/>
              <w:ind w:left="0"/>
              <w:cnfStyle w:val="100000000000" w:firstRow="1" w:lastRow="0" w:firstColumn="0" w:lastColumn="0" w:oddVBand="0" w:evenVBand="0" w:oddHBand="0" w:evenHBand="0" w:firstRowFirstColumn="0" w:firstRowLastColumn="0" w:lastRowFirstColumn="0" w:lastRowLastColumn="0"/>
            </w:pPr>
            <w:r>
              <w:rPr>
                <w:b w:val="0"/>
                <w:bCs w:val="0"/>
              </w:rPr>
              <w:t>Kirjaamo</w:t>
            </w:r>
            <w:r>
              <w:rPr>
                <w:b w:val="0"/>
                <w:bCs w:val="0"/>
              </w:rPr>
              <w:br/>
            </w:r>
            <w:r w:rsidRPr="00035B8C">
              <w:rPr>
                <w:b w:val="0"/>
                <w:bCs w:val="0"/>
              </w:rPr>
              <w:t>Technopolis</w:t>
            </w:r>
          </w:p>
          <w:p w14:paraId="351B595D" w14:textId="46FF78F7" w:rsidR="00035B8C" w:rsidRPr="00035B8C" w:rsidRDefault="00035B8C" w:rsidP="00927CE8">
            <w:pPr>
              <w:spacing w:line="240" w:lineRule="auto"/>
              <w:ind w:left="0"/>
              <w:cnfStyle w:val="100000000000" w:firstRow="1" w:lastRow="0" w:firstColumn="0" w:lastColumn="0" w:oddVBand="0" w:evenVBand="0" w:oddHBand="0" w:evenHBand="0" w:firstRowFirstColumn="0" w:firstRowLastColumn="0" w:lastRowFirstColumn="0" w:lastRowLastColumn="0"/>
              <w:rPr>
                <w:b w:val="0"/>
                <w:bCs w:val="0"/>
              </w:rPr>
            </w:pPr>
            <w:r w:rsidRPr="00035B8C">
              <w:rPr>
                <w:b w:val="0"/>
                <w:bCs w:val="0"/>
              </w:rPr>
              <w:t>Kiviharjunlenkki 1 C, 1. krs.</w:t>
            </w:r>
          </w:p>
          <w:p w14:paraId="20D66259" w14:textId="77777777" w:rsidR="00035B8C" w:rsidRDefault="00035B8C" w:rsidP="00927CE8">
            <w:pPr>
              <w:spacing w:line="240" w:lineRule="auto"/>
              <w:ind w:left="0"/>
              <w:cnfStyle w:val="100000000000" w:firstRow="1" w:lastRow="0" w:firstColumn="0" w:lastColumn="0" w:oddVBand="0" w:evenVBand="0" w:oddHBand="0" w:evenHBand="0" w:firstRowFirstColumn="0" w:firstRowLastColumn="0" w:lastRowFirstColumn="0" w:lastRowLastColumn="0"/>
            </w:pPr>
            <w:r w:rsidRPr="00035B8C">
              <w:rPr>
                <w:b w:val="0"/>
                <w:bCs w:val="0"/>
              </w:rPr>
              <w:t>90220 Oulu</w:t>
            </w:r>
          </w:p>
          <w:p w14:paraId="0646FE36" w14:textId="79DD85F9" w:rsidR="00BB3C4A" w:rsidRPr="00BB3C4A" w:rsidRDefault="00BB3C4A" w:rsidP="00927CE8">
            <w:pPr>
              <w:spacing w:line="240" w:lineRule="auto"/>
              <w:ind w:left="0"/>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val="0"/>
                <w:bCs w:val="0"/>
              </w:rPr>
            </w:pPr>
            <w:r>
              <w:rPr>
                <w:b w:val="0"/>
                <w:bCs w:val="0"/>
              </w:rPr>
              <w:t xml:space="preserve">Avoinna </w:t>
            </w:r>
            <w:r w:rsidR="00696FCD">
              <w:rPr>
                <w:b w:val="0"/>
                <w:bCs w:val="0"/>
              </w:rPr>
              <w:t>arkisin</w:t>
            </w:r>
            <w:r w:rsidRPr="00BB3C4A">
              <w:rPr>
                <w:b w:val="0"/>
                <w:bCs w:val="0"/>
              </w:rPr>
              <w:t xml:space="preserve"> </w:t>
            </w:r>
            <w:r w:rsidR="00696FCD" w:rsidRPr="00BB3C4A">
              <w:rPr>
                <w:b w:val="0"/>
                <w:bCs w:val="0"/>
              </w:rPr>
              <w:t>klo 9–15</w:t>
            </w:r>
            <w:r>
              <w:rPr>
                <w:b w:val="0"/>
                <w:bCs w:val="0"/>
              </w:rPr>
              <w:br/>
            </w:r>
          </w:p>
        </w:tc>
      </w:tr>
    </w:tbl>
    <w:p w14:paraId="32B07060" w14:textId="6A503CB0" w:rsidR="00035B8C" w:rsidRPr="00FB6801" w:rsidRDefault="0067155A" w:rsidP="00035B8C">
      <w:pPr>
        <w:spacing w:line="240" w:lineRule="auto"/>
        <w:ind w:left="-284"/>
      </w:pPr>
      <w:r>
        <w:rPr>
          <w:rFonts w:asciiTheme="minorHAnsi" w:hAnsiTheme="minorHAnsi" w:cstheme="minorHAnsi"/>
        </w:rPr>
        <w:br/>
      </w:r>
      <w:r>
        <w:rPr>
          <w:rFonts w:asciiTheme="minorHAnsi" w:hAnsiTheme="minorHAnsi" w:cstheme="minorHAnsi"/>
        </w:rPr>
        <w:br/>
      </w:r>
    </w:p>
    <w:p w14:paraId="21053DBF" w14:textId="611A840C" w:rsidR="00927CE8" w:rsidRPr="00FB6801" w:rsidRDefault="00927CE8" w:rsidP="00927CE8">
      <w:pPr>
        <w:pStyle w:val="Yltunniste"/>
        <w:ind w:left="0"/>
      </w:pPr>
    </w:p>
    <w:p w14:paraId="5BCB0034" w14:textId="77777777" w:rsidR="00927CE8" w:rsidRPr="00F07DC9" w:rsidRDefault="00927CE8" w:rsidP="008B2C50">
      <w:pPr>
        <w:spacing w:line="240" w:lineRule="auto"/>
        <w:ind w:left="-284"/>
        <w:rPr>
          <w:rFonts w:asciiTheme="minorHAnsi" w:hAnsiTheme="minorHAnsi" w:cstheme="minorHAnsi"/>
        </w:rPr>
      </w:pPr>
    </w:p>
    <w:sectPr w:rsidR="00927CE8" w:rsidRPr="00F07DC9" w:rsidSect="00A3127B">
      <w:headerReference w:type="even" r:id="rId15"/>
      <w:headerReference w:type="default" r:id="rId16"/>
      <w:footerReference w:type="default" r:id="rId17"/>
      <w:pgSz w:w="11900" w:h="16840"/>
      <w:pgMar w:top="2229" w:right="1361" w:bottom="1135" w:left="1021" w:header="426"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E6088C" w14:textId="77777777" w:rsidR="00800FE4" w:rsidRDefault="00800FE4" w:rsidP="008014F5">
      <w:r>
        <w:separator/>
      </w:r>
    </w:p>
    <w:p w14:paraId="39E2DAF8" w14:textId="77777777" w:rsidR="00800FE4" w:rsidRDefault="00800FE4" w:rsidP="008014F5"/>
    <w:p w14:paraId="4EF73C73" w14:textId="77777777" w:rsidR="00800FE4" w:rsidRDefault="00800FE4" w:rsidP="008014F5"/>
    <w:p w14:paraId="7DD6F83E" w14:textId="77777777" w:rsidR="00800FE4" w:rsidRDefault="00800FE4"/>
  </w:endnote>
  <w:endnote w:type="continuationSeparator" w:id="0">
    <w:p w14:paraId="4A1042E9" w14:textId="77777777" w:rsidR="00800FE4" w:rsidRDefault="00800FE4" w:rsidP="008014F5">
      <w:r>
        <w:continuationSeparator/>
      </w:r>
    </w:p>
    <w:p w14:paraId="6CE3B0EB" w14:textId="77777777" w:rsidR="00800FE4" w:rsidRDefault="00800FE4" w:rsidP="008014F5"/>
    <w:p w14:paraId="76072420" w14:textId="77777777" w:rsidR="00800FE4" w:rsidRDefault="00800FE4" w:rsidP="008014F5"/>
    <w:p w14:paraId="0B01CA1A" w14:textId="77777777" w:rsidR="00800FE4" w:rsidRDefault="00800FE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ork Sans">
    <w:altName w:val="Courier New"/>
    <w:charset w:val="00"/>
    <w:family w:val="auto"/>
    <w:pitch w:val="variable"/>
    <w:sig w:usb0="A00000FF" w:usb1="5000E07B" w:usb2="00000000" w:usb3="00000000" w:csb0="00000193" w:csb1="00000000"/>
  </w:font>
  <w:font w:name="Times New Roman (Leipäteksti, m">
    <w:altName w:val="Times New Roman"/>
    <w:charset w:val="00"/>
    <w:family w:val="roman"/>
    <w:pitch w:val="variable"/>
    <w:sig w:usb0="E0002AEF" w:usb1="C0007841" w:usb2="00000009" w:usb3="00000000" w:csb0="000001FF" w:csb1="00000000"/>
  </w:font>
  <w:font w:name="Unitext">
    <w:altName w:val="Calibri"/>
    <w:charset w:val="00"/>
    <w:family w:val="swiss"/>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77709170"/>
      <w:docPartObj>
        <w:docPartGallery w:val="Page Numbers (Bottom of Page)"/>
        <w:docPartUnique/>
      </w:docPartObj>
    </w:sdtPr>
    <w:sdtEndPr/>
    <w:sdtContent>
      <w:p w14:paraId="79881EB9" w14:textId="524323BB" w:rsidR="00390295" w:rsidRDefault="00390295">
        <w:pPr>
          <w:pStyle w:val="Alatunniste"/>
          <w:jc w:val="center"/>
        </w:pPr>
        <w:r>
          <w:fldChar w:fldCharType="begin"/>
        </w:r>
        <w:r>
          <w:instrText>PAGE   \* MERGEFORMAT</w:instrText>
        </w:r>
        <w:r>
          <w:fldChar w:fldCharType="separate"/>
        </w:r>
        <w:r>
          <w:t>2</w:t>
        </w:r>
        <w:r>
          <w:fldChar w:fldCharType="end"/>
        </w:r>
      </w:p>
    </w:sdtContent>
  </w:sdt>
  <w:p w14:paraId="4A2F0469" w14:textId="77777777" w:rsidR="00390295" w:rsidRDefault="0039029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B7CFB3" w14:textId="77777777" w:rsidR="00800FE4" w:rsidRDefault="00800FE4" w:rsidP="008014F5">
      <w:r>
        <w:separator/>
      </w:r>
    </w:p>
    <w:p w14:paraId="40A80482" w14:textId="77777777" w:rsidR="00800FE4" w:rsidRDefault="00800FE4" w:rsidP="008014F5"/>
    <w:p w14:paraId="08C1BA15" w14:textId="77777777" w:rsidR="00800FE4" w:rsidRDefault="00800FE4" w:rsidP="008014F5"/>
    <w:p w14:paraId="0B0C7CB7" w14:textId="77777777" w:rsidR="00800FE4" w:rsidRDefault="00800FE4"/>
  </w:footnote>
  <w:footnote w:type="continuationSeparator" w:id="0">
    <w:p w14:paraId="586FC861" w14:textId="77777777" w:rsidR="00800FE4" w:rsidRDefault="00800FE4" w:rsidP="008014F5">
      <w:r>
        <w:continuationSeparator/>
      </w:r>
    </w:p>
    <w:p w14:paraId="53670AC7" w14:textId="77777777" w:rsidR="00800FE4" w:rsidRDefault="00800FE4" w:rsidP="008014F5"/>
    <w:p w14:paraId="33155075" w14:textId="77777777" w:rsidR="00800FE4" w:rsidRDefault="00800FE4" w:rsidP="008014F5"/>
    <w:p w14:paraId="53BC5C03" w14:textId="77777777" w:rsidR="00800FE4" w:rsidRDefault="00800FE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F9059E" w14:textId="0AE93F9E" w:rsidR="00534BDE" w:rsidRDefault="00534BDE" w:rsidP="008014F5">
    <w:pPr>
      <w:pStyle w:val="Yltunniste"/>
      <w:rPr>
        <w:rStyle w:val="Sivunumero"/>
      </w:rPr>
    </w:pPr>
    <w:r>
      <w:rPr>
        <w:rStyle w:val="Sivunumero"/>
      </w:rPr>
      <w:fldChar w:fldCharType="begin"/>
    </w:r>
    <w:r>
      <w:rPr>
        <w:rStyle w:val="Sivunumero"/>
      </w:rPr>
      <w:instrText xml:space="preserve"> PAGE </w:instrText>
    </w:r>
    <w:r>
      <w:rPr>
        <w:rStyle w:val="Sivunumero"/>
      </w:rPr>
      <w:fldChar w:fldCharType="separate"/>
    </w:r>
    <w:r w:rsidR="00D4203B">
      <w:rPr>
        <w:rStyle w:val="Sivunumero"/>
        <w:noProof/>
      </w:rPr>
      <w:t>1</w:t>
    </w:r>
    <w:r>
      <w:rPr>
        <w:rStyle w:val="Sivunumero"/>
      </w:rPr>
      <w:fldChar w:fldCharType="end"/>
    </w:r>
  </w:p>
  <w:p w14:paraId="77A07430" w14:textId="77777777" w:rsidR="00534BDE" w:rsidRDefault="00534BDE" w:rsidP="008014F5">
    <w:pPr>
      <w:pStyle w:val="Yltunniste"/>
    </w:pPr>
  </w:p>
  <w:p w14:paraId="414082D6" w14:textId="77777777" w:rsidR="00EB04A6" w:rsidRDefault="00EB04A6" w:rsidP="008014F5"/>
  <w:p w14:paraId="20204117" w14:textId="77777777" w:rsidR="00EB04A6" w:rsidRDefault="00EB04A6" w:rsidP="008014F5"/>
  <w:p w14:paraId="62CF8BAB" w14:textId="77777777" w:rsidR="00205F27" w:rsidRDefault="00205F27"/>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8011C0" w14:textId="7F30D3BB" w:rsidR="00534BDE" w:rsidRDefault="00D17ADF" w:rsidP="00C016B4">
    <w:pPr>
      <w:pStyle w:val="Yltunniste1"/>
      <w:rPr>
        <w:rStyle w:val="Sivunumero"/>
      </w:rPr>
    </w:pPr>
    <w:r w:rsidRPr="00C016B4">
      <w:rPr>
        <w:b/>
        <w:bCs/>
        <w:noProof/>
        <w:lang w:eastAsia="fi-FI"/>
      </w:rPr>
      <w:drawing>
        <wp:anchor distT="0" distB="0" distL="114300" distR="114300" simplePos="0" relativeHeight="251659264" behindDoc="1" locked="0" layoutInCell="1" allowOverlap="1" wp14:anchorId="36EECCD2" wp14:editId="0F37A5A6">
          <wp:simplePos x="0" y="0"/>
          <wp:positionH relativeFrom="margin">
            <wp:align>left</wp:align>
          </wp:positionH>
          <wp:positionV relativeFrom="paragraph">
            <wp:posOffset>4749</wp:posOffset>
          </wp:positionV>
          <wp:extent cx="1328615" cy="609600"/>
          <wp:effectExtent l="0" t="0" r="5080" b="0"/>
          <wp:wrapTight wrapText="bothSides">
            <wp:wrapPolygon edited="0">
              <wp:start x="0" y="0"/>
              <wp:lineTo x="0" y="20925"/>
              <wp:lineTo x="21373" y="20925"/>
              <wp:lineTo x="21373" y="0"/>
              <wp:lineTo x="0" y="0"/>
            </wp:wrapPolygon>
          </wp:wrapTight>
          <wp:docPr id="639059890" name="Kuva 639059890" descr="Pohjois-Pohjanmaan hyvinvointialue Pohde">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Kuva 12" descr="Pohjois-Pohjanmaan hyvinvointialue Pohde">
                    <a:extLst>
                      <a:ext uri="{C183D7F6-B498-43B3-948B-1728B52AA6E4}">
                        <adec:decorative xmlns:adec="http://schemas.microsoft.com/office/drawing/2017/decorative" val="0"/>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28615" cy="609600"/>
                  </a:xfrm>
                  <a:prstGeom prst="rect">
                    <a:avLst/>
                  </a:prstGeom>
                </pic:spPr>
              </pic:pic>
            </a:graphicData>
          </a:graphic>
          <wp14:sizeRelH relativeFrom="page">
            <wp14:pctWidth>0</wp14:pctWidth>
          </wp14:sizeRelH>
          <wp14:sizeRelV relativeFrom="page">
            <wp14:pctHeight>0</wp14:pctHeight>
          </wp14:sizeRelV>
        </wp:anchor>
      </w:drawing>
    </w:r>
  </w:p>
  <w:p w14:paraId="7F3E3D17" w14:textId="5F6A19E9" w:rsidR="00534BDE" w:rsidRPr="00534BDE" w:rsidRDefault="00D17ADF" w:rsidP="00390295">
    <w:pPr>
      <w:pStyle w:val="Yltunniste"/>
      <w:tabs>
        <w:tab w:val="clear" w:pos="4819"/>
        <w:tab w:val="center" w:pos="6804"/>
      </w:tabs>
    </w:pPr>
    <w:r>
      <w:tab/>
    </w:r>
    <w:r>
      <w:tab/>
    </w:r>
    <w:r w:rsidR="00390295">
      <w:t xml:space="preserve">                                                                                                    </w:t>
    </w:r>
    <w:r w:rsidR="001C6C64">
      <w:t xml:space="preserve">     L</w:t>
    </w:r>
    <w:r>
      <w:t>omake</w:t>
    </w:r>
    <w:r w:rsidR="00486B22">
      <w:t xml:space="preserve"> v. </w:t>
    </w:r>
    <w:r w:rsidR="00BA1848">
      <w:t>28.5</w:t>
    </w:r>
    <w:r w:rsidR="00486B22">
      <w:t>.202</w:t>
    </w:r>
    <w:r w:rsidR="00D965EF">
      <w:t>6</w:t>
    </w:r>
    <w:r w:rsidR="00530106">
      <w:tab/>
    </w:r>
  </w:p>
  <w:p w14:paraId="336ACA8D" w14:textId="0648D691" w:rsidR="00E5136D" w:rsidRDefault="00E5136D" w:rsidP="00AE7A44">
    <w:pPr>
      <w:ind w:left="0"/>
      <w:rPr>
        <w:sz w:val="16"/>
      </w:rPr>
    </w:pPr>
  </w:p>
  <w:p w14:paraId="335C360B" w14:textId="739214C4" w:rsidR="000F699F" w:rsidRDefault="000F699F" w:rsidP="00AE7A44">
    <w:pPr>
      <w:ind w:left="0"/>
      <w:rPr>
        <w:sz w:val="16"/>
      </w:rPr>
    </w:pPr>
  </w:p>
  <w:p w14:paraId="46339C10" w14:textId="44F6EB34" w:rsidR="000F699F" w:rsidRDefault="000F699F" w:rsidP="00AE7A44">
    <w:pPr>
      <w:ind w:left="0"/>
      <w:rPr>
        <w:sz w:val="16"/>
      </w:rPr>
    </w:pPr>
  </w:p>
  <w:p w14:paraId="10012143" w14:textId="60C3740C" w:rsidR="000F699F" w:rsidRDefault="00965154" w:rsidP="000F699F">
    <w:pPr>
      <w:tabs>
        <w:tab w:val="clear" w:pos="2268"/>
      </w:tabs>
      <w:spacing w:line="240" w:lineRule="auto"/>
      <w:ind w:left="0"/>
      <w:jc w:val="center"/>
      <w:rPr>
        <w:sz w:val="32"/>
        <w:szCs w:val="32"/>
      </w:rPr>
    </w:pPr>
    <w:r>
      <w:rPr>
        <w:sz w:val="32"/>
        <w:szCs w:val="32"/>
      </w:rPr>
      <w:t>SOSIAALIHUOLLON ASIAKASASIAKIRJA</w:t>
    </w:r>
    <w:r w:rsidR="000F699F">
      <w:rPr>
        <w:sz w:val="32"/>
        <w:szCs w:val="32"/>
      </w:rPr>
      <w:t>PYYNTÖ</w:t>
    </w:r>
  </w:p>
  <w:p w14:paraId="4FA9F81D" w14:textId="77777777" w:rsidR="000F699F" w:rsidRPr="00E5136D" w:rsidRDefault="000F699F" w:rsidP="00AE7A44">
    <w:pPr>
      <w:ind w:left="0"/>
      <w:rPr>
        <w:sz w:val="16"/>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B6BE25F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B324FAB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5CC6A8AA"/>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080853E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24D8C60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054427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5C6B2E2"/>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86CDD1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BB02DD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ABB260E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28E02A3"/>
    <w:multiLevelType w:val="multilevel"/>
    <w:tmpl w:val="C75EE8F6"/>
    <w:styleLink w:val="Monitasoinentyyli"/>
    <w:lvl w:ilvl="0">
      <w:start w:val="1"/>
      <w:numFmt w:val="bullet"/>
      <w:lvlText w:val=""/>
      <w:lvlJc w:val="left"/>
      <w:pPr>
        <w:ind w:left="1871" w:hanging="283"/>
      </w:pPr>
      <w:rPr>
        <w:rFonts w:ascii="Symbol" w:hAnsi="Symbol" w:hint="default"/>
      </w:rPr>
    </w:lvl>
    <w:lvl w:ilvl="1">
      <w:start w:val="1"/>
      <w:numFmt w:val="bullet"/>
      <w:lvlText w:val=""/>
      <w:lvlJc w:val="left"/>
      <w:pPr>
        <w:ind w:left="2438" w:hanging="227"/>
      </w:pPr>
      <w:rPr>
        <w:rFonts w:ascii="Symbol" w:hAnsi="Symbol" w:hint="default"/>
      </w:rPr>
    </w:lvl>
    <w:lvl w:ilvl="2">
      <w:start w:val="1"/>
      <w:numFmt w:val="bullet"/>
      <w:lvlText w:val=""/>
      <w:lvlJc w:val="left"/>
      <w:pPr>
        <w:ind w:left="2948" w:hanging="226"/>
      </w:pPr>
      <w:rPr>
        <w:rFonts w:ascii="Symbol" w:hAnsi="Symbol" w:hint="default"/>
      </w:rPr>
    </w:lvl>
    <w:lvl w:ilvl="3">
      <w:start w:val="1"/>
      <w:numFmt w:val="bullet"/>
      <w:lvlText w:val=""/>
      <w:lvlJc w:val="left"/>
      <w:pPr>
        <w:ind w:left="4014" w:hanging="360"/>
      </w:pPr>
      <w:rPr>
        <w:rFonts w:ascii="Symbol" w:hAnsi="Symbol" w:hint="default"/>
      </w:rPr>
    </w:lvl>
    <w:lvl w:ilvl="4">
      <w:start w:val="1"/>
      <w:numFmt w:val="bullet"/>
      <w:lvlText w:val="o"/>
      <w:lvlJc w:val="left"/>
      <w:pPr>
        <w:ind w:left="4734" w:hanging="360"/>
      </w:pPr>
      <w:rPr>
        <w:rFonts w:ascii="Symbol" w:hAnsi="Symbol" w:cs="Courier New" w:hint="default"/>
      </w:rPr>
    </w:lvl>
    <w:lvl w:ilvl="5">
      <w:start w:val="1"/>
      <w:numFmt w:val="bullet"/>
      <w:lvlText w:val=""/>
      <w:lvlJc w:val="left"/>
      <w:pPr>
        <w:ind w:left="5454" w:hanging="360"/>
      </w:pPr>
      <w:rPr>
        <w:rFonts w:ascii="Symbol" w:hAnsi="Symbol" w:hint="default"/>
      </w:rPr>
    </w:lvl>
    <w:lvl w:ilvl="6">
      <w:start w:val="1"/>
      <w:numFmt w:val="bullet"/>
      <w:lvlText w:val=""/>
      <w:lvlJc w:val="left"/>
      <w:pPr>
        <w:ind w:left="6174" w:hanging="360"/>
      </w:pPr>
      <w:rPr>
        <w:rFonts w:ascii="Symbol" w:hAnsi="Symbol" w:hint="default"/>
      </w:rPr>
    </w:lvl>
    <w:lvl w:ilvl="7">
      <w:start w:val="1"/>
      <w:numFmt w:val="bullet"/>
      <w:lvlText w:val="o"/>
      <w:lvlJc w:val="left"/>
      <w:pPr>
        <w:ind w:left="6894" w:hanging="360"/>
      </w:pPr>
      <w:rPr>
        <w:rFonts w:ascii="Symbol" w:hAnsi="Symbol" w:cs="Courier New" w:hint="default"/>
      </w:rPr>
    </w:lvl>
    <w:lvl w:ilvl="8">
      <w:start w:val="1"/>
      <w:numFmt w:val="bullet"/>
      <w:lvlText w:val=""/>
      <w:lvlJc w:val="left"/>
      <w:pPr>
        <w:ind w:left="7614" w:hanging="360"/>
      </w:pPr>
      <w:rPr>
        <w:rFonts w:ascii="Symbol" w:hAnsi="Symbol" w:hint="default"/>
      </w:rPr>
    </w:lvl>
  </w:abstractNum>
  <w:abstractNum w:abstractNumId="11" w15:restartNumberingAfterBreak="0">
    <w:nsid w:val="1B78727E"/>
    <w:multiLevelType w:val="hybridMultilevel"/>
    <w:tmpl w:val="C75EE8F6"/>
    <w:lvl w:ilvl="0" w:tplc="C704A174">
      <w:start w:val="1"/>
      <w:numFmt w:val="bullet"/>
      <w:pStyle w:val="Luettelokappale"/>
      <w:lvlText w:val=""/>
      <w:lvlJc w:val="left"/>
      <w:pPr>
        <w:ind w:left="1871" w:hanging="283"/>
      </w:pPr>
      <w:rPr>
        <w:rFonts w:ascii="Symbol" w:hAnsi="Symbol" w:hint="default"/>
      </w:rPr>
    </w:lvl>
    <w:lvl w:ilvl="1" w:tplc="5DCE0AB8">
      <w:start w:val="1"/>
      <w:numFmt w:val="bullet"/>
      <w:lvlText w:val=""/>
      <w:lvlJc w:val="left"/>
      <w:pPr>
        <w:ind w:left="2438" w:hanging="227"/>
      </w:pPr>
      <w:rPr>
        <w:rFonts w:ascii="Symbol" w:hAnsi="Symbol" w:hint="default"/>
      </w:rPr>
    </w:lvl>
    <w:lvl w:ilvl="2" w:tplc="161687EE">
      <w:start w:val="1"/>
      <w:numFmt w:val="bullet"/>
      <w:lvlText w:val=""/>
      <w:lvlJc w:val="left"/>
      <w:pPr>
        <w:ind w:left="2948" w:hanging="226"/>
      </w:pPr>
      <w:rPr>
        <w:rFonts w:ascii="Symbol" w:hAnsi="Symbol" w:hint="default"/>
      </w:rPr>
    </w:lvl>
    <w:lvl w:ilvl="3" w:tplc="040B000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12" w15:restartNumberingAfterBreak="0">
    <w:nsid w:val="1EFC6A83"/>
    <w:multiLevelType w:val="hybridMultilevel"/>
    <w:tmpl w:val="C742DCFC"/>
    <w:lvl w:ilvl="0" w:tplc="BE625488">
      <w:start w:val="1"/>
      <w:numFmt w:val="bullet"/>
      <w:lvlText w:val=""/>
      <w:lvlJc w:val="left"/>
      <w:pPr>
        <w:ind w:left="1287" w:hanging="360"/>
      </w:pPr>
      <w:rPr>
        <w:rFonts w:ascii="Symbol" w:hAnsi="Symbol" w:hint="default"/>
      </w:rPr>
    </w:lvl>
    <w:lvl w:ilvl="1" w:tplc="040B0003" w:tentative="1">
      <w:start w:val="1"/>
      <w:numFmt w:val="bullet"/>
      <w:lvlText w:val="o"/>
      <w:lvlJc w:val="left"/>
      <w:pPr>
        <w:ind w:left="2007" w:hanging="360"/>
      </w:pPr>
      <w:rPr>
        <w:rFonts w:ascii="Courier New" w:hAnsi="Courier New" w:cs="Courier New" w:hint="default"/>
      </w:rPr>
    </w:lvl>
    <w:lvl w:ilvl="2" w:tplc="040B0005" w:tentative="1">
      <w:start w:val="1"/>
      <w:numFmt w:val="bullet"/>
      <w:lvlText w:val=""/>
      <w:lvlJc w:val="left"/>
      <w:pPr>
        <w:ind w:left="2727" w:hanging="360"/>
      </w:pPr>
      <w:rPr>
        <w:rFonts w:ascii="Wingdings" w:hAnsi="Wingdings" w:hint="default"/>
      </w:rPr>
    </w:lvl>
    <w:lvl w:ilvl="3" w:tplc="040B0001" w:tentative="1">
      <w:start w:val="1"/>
      <w:numFmt w:val="bullet"/>
      <w:lvlText w:val=""/>
      <w:lvlJc w:val="left"/>
      <w:pPr>
        <w:ind w:left="3447" w:hanging="360"/>
      </w:pPr>
      <w:rPr>
        <w:rFonts w:ascii="Symbol" w:hAnsi="Symbol" w:hint="default"/>
      </w:rPr>
    </w:lvl>
    <w:lvl w:ilvl="4" w:tplc="040B0003" w:tentative="1">
      <w:start w:val="1"/>
      <w:numFmt w:val="bullet"/>
      <w:lvlText w:val="o"/>
      <w:lvlJc w:val="left"/>
      <w:pPr>
        <w:ind w:left="4167" w:hanging="360"/>
      </w:pPr>
      <w:rPr>
        <w:rFonts w:ascii="Courier New" w:hAnsi="Courier New" w:cs="Courier New" w:hint="default"/>
      </w:rPr>
    </w:lvl>
    <w:lvl w:ilvl="5" w:tplc="040B0005" w:tentative="1">
      <w:start w:val="1"/>
      <w:numFmt w:val="bullet"/>
      <w:lvlText w:val=""/>
      <w:lvlJc w:val="left"/>
      <w:pPr>
        <w:ind w:left="4887" w:hanging="360"/>
      </w:pPr>
      <w:rPr>
        <w:rFonts w:ascii="Wingdings" w:hAnsi="Wingdings" w:hint="default"/>
      </w:rPr>
    </w:lvl>
    <w:lvl w:ilvl="6" w:tplc="040B0001" w:tentative="1">
      <w:start w:val="1"/>
      <w:numFmt w:val="bullet"/>
      <w:lvlText w:val=""/>
      <w:lvlJc w:val="left"/>
      <w:pPr>
        <w:ind w:left="5607" w:hanging="360"/>
      </w:pPr>
      <w:rPr>
        <w:rFonts w:ascii="Symbol" w:hAnsi="Symbol" w:hint="default"/>
      </w:rPr>
    </w:lvl>
    <w:lvl w:ilvl="7" w:tplc="040B0003" w:tentative="1">
      <w:start w:val="1"/>
      <w:numFmt w:val="bullet"/>
      <w:lvlText w:val="o"/>
      <w:lvlJc w:val="left"/>
      <w:pPr>
        <w:ind w:left="6327" w:hanging="360"/>
      </w:pPr>
      <w:rPr>
        <w:rFonts w:ascii="Courier New" w:hAnsi="Courier New" w:cs="Courier New" w:hint="default"/>
      </w:rPr>
    </w:lvl>
    <w:lvl w:ilvl="8" w:tplc="040B0005" w:tentative="1">
      <w:start w:val="1"/>
      <w:numFmt w:val="bullet"/>
      <w:lvlText w:val=""/>
      <w:lvlJc w:val="left"/>
      <w:pPr>
        <w:ind w:left="7047" w:hanging="360"/>
      </w:pPr>
      <w:rPr>
        <w:rFonts w:ascii="Wingdings" w:hAnsi="Wingdings" w:hint="default"/>
      </w:rPr>
    </w:lvl>
  </w:abstractNum>
  <w:abstractNum w:abstractNumId="13" w15:restartNumberingAfterBreak="0">
    <w:nsid w:val="35374CD0"/>
    <w:multiLevelType w:val="hybridMultilevel"/>
    <w:tmpl w:val="3D30DB58"/>
    <w:lvl w:ilvl="0" w:tplc="040B000F">
      <w:start w:val="1"/>
      <w:numFmt w:val="decimal"/>
      <w:lvlText w:val="%1."/>
      <w:lvlJc w:val="left"/>
      <w:pPr>
        <w:ind w:left="1854" w:hanging="360"/>
      </w:pPr>
    </w:lvl>
    <w:lvl w:ilvl="1" w:tplc="040B0019">
      <w:start w:val="1"/>
      <w:numFmt w:val="lowerLetter"/>
      <w:lvlText w:val="%2."/>
      <w:lvlJc w:val="left"/>
      <w:pPr>
        <w:ind w:left="2574" w:hanging="360"/>
      </w:pPr>
    </w:lvl>
    <w:lvl w:ilvl="2" w:tplc="040B001B">
      <w:start w:val="1"/>
      <w:numFmt w:val="lowerRoman"/>
      <w:lvlText w:val="%3."/>
      <w:lvlJc w:val="right"/>
      <w:pPr>
        <w:ind w:left="3294" w:hanging="180"/>
      </w:pPr>
    </w:lvl>
    <w:lvl w:ilvl="3" w:tplc="040B000F">
      <w:start w:val="1"/>
      <w:numFmt w:val="decimal"/>
      <w:lvlText w:val="%4."/>
      <w:lvlJc w:val="left"/>
      <w:pPr>
        <w:ind w:left="4014" w:hanging="360"/>
      </w:pPr>
    </w:lvl>
    <w:lvl w:ilvl="4" w:tplc="040B0019" w:tentative="1">
      <w:start w:val="1"/>
      <w:numFmt w:val="lowerLetter"/>
      <w:lvlText w:val="%5."/>
      <w:lvlJc w:val="left"/>
      <w:pPr>
        <w:ind w:left="4734" w:hanging="360"/>
      </w:pPr>
    </w:lvl>
    <w:lvl w:ilvl="5" w:tplc="040B001B" w:tentative="1">
      <w:start w:val="1"/>
      <w:numFmt w:val="lowerRoman"/>
      <w:lvlText w:val="%6."/>
      <w:lvlJc w:val="right"/>
      <w:pPr>
        <w:ind w:left="5454" w:hanging="180"/>
      </w:pPr>
    </w:lvl>
    <w:lvl w:ilvl="6" w:tplc="040B000F" w:tentative="1">
      <w:start w:val="1"/>
      <w:numFmt w:val="decimal"/>
      <w:lvlText w:val="%7."/>
      <w:lvlJc w:val="left"/>
      <w:pPr>
        <w:ind w:left="6174" w:hanging="360"/>
      </w:pPr>
    </w:lvl>
    <w:lvl w:ilvl="7" w:tplc="040B0019" w:tentative="1">
      <w:start w:val="1"/>
      <w:numFmt w:val="lowerLetter"/>
      <w:lvlText w:val="%8."/>
      <w:lvlJc w:val="left"/>
      <w:pPr>
        <w:ind w:left="6894" w:hanging="360"/>
      </w:pPr>
    </w:lvl>
    <w:lvl w:ilvl="8" w:tplc="040B001B" w:tentative="1">
      <w:start w:val="1"/>
      <w:numFmt w:val="lowerRoman"/>
      <w:lvlText w:val="%9."/>
      <w:lvlJc w:val="right"/>
      <w:pPr>
        <w:ind w:left="7614" w:hanging="180"/>
      </w:pPr>
    </w:lvl>
  </w:abstractNum>
  <w:abstractNum w:abstractNumId="14" w15:restartNumberingAfterBreak="0">
    <w:nsid w:val="3C74755B"/>
    <w:multiLevelType w:val="multilevel"/>
    <w:tmpl w:val="C75EE8F6"/>
    <w:numStyleLink w:val="Monitasoinentyyli"/>
  </w:abstractNum>
  <w:abstractNum w:abstractNumId="15" w15:restartNumberingAfterBreak="0">
    <w:nsid w:val="3F293E79"/>
    <w:multiLevelType w:val="hybridMultilevel"/>
    <w:tmpl w:val="ED8242D2"/>
    <w:lvl w:ilvl="0" w:tplc="BE625488">
      <w:start w:val="1"/>
      <w:numFmt w:val="bullet"/>
      <w:lvlText w:val=""/>
      <w:lvlJc w:val="left"/>
      <w:pPr>
        <w:ind w:left="3708" w:hanging="360"/>
      </w:pPr>
      <w:rPr>
        <w:rFonts w:ascii="Symbol" w:hAnsi="Symbol" w:hint="default"/>
      </w:rPr>
    </w:lvl>
    <w:lvl w:ilvl="1" w:tplc="040B0003" w:tentative="1">
      <w:start w:val="1"/>
      <w:numFmt w:val="bullet"/>
      <w:lvlText w:val="o"/>
      <w:lvlJc w:val="left"/>
      <w:pPr>
        <w:ind w:left="2574" w:hanging="360"/>
      </w:pPr>
      <w:rPr>
        <w:rFonts w:ascii="Courier New" w:hAnsi="Courier New" w:cs="Courier New" w:hint="default"/>
      </w:rPr>
    </w:lvl>
    <w:lvl w:ilvl="2" w:tplc="040B0005" w:tentative="1">
      <w:start w:val="1"/>
      <w:numFmt w:val="bullet"/>
      <w:lvlText w:val=""/>
      <w:lvlJc w:val="left"/>
      <w:pPr>
        <w:ind w:left="3294" w:hanging="360"/>
      </w:pPr>
      <w:rPr>
        <w:rFonts w:ascii="Wingdings" w:hAnsi="Wingdings"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16" w15:restartNumberingAfterBreak="0">
    <w:nsid w:val="4A7B067A"/>
    <w:multiLevelType w:val="hybridMultilevel"/>
    <w:tmpl w:val="0A38862E"/>
    <w:lvl w:ilvl="0" w:tplc="BE625488">
      <w:start w:val="1"/>
      <w:numFmt w:val="bullet"/>
      <w:lvlText w:val=""/>
      <w:lvlJc w:val="left"/>
      <w:pPr>
        <w:ind w:left="3708" w:hanging="360"/>
      </w:pPr>
      <w:rPr>
        <w:rFonts w:ascii="Symbol" w:hAnsi="Symbol" w:hint="default"/>
      </w:rPr>
    </w:lvl>
    <w:lvl w:ilvl="1" w:tplc="70726402">
      <w:start w:val="1"/>
      <w:numFmt w:val="bullet"/>
      <w:lvlText w:val=""/>
      <w:lvlJc w:val="left"/>
      <w:pPr>
        <w:ind w:left="2574" w:hanging="360"/>
      </w:pPr>
      <w:rPr>
        <w:rFonts w:ascii="Symbol" w:hAnsi="Symbol" w:hint="default"/>
        <w:color w:val="auto"/>
      </w:rPr>
    </w:lvl>
    <w:lvl w:ilvl="2" w:tplc="294CA4F4">
      <w:start w:val="1"/>
      <w:numFmt w:val="bullet"/>
      <w:lvlText w:val=""/>
      <w:lvlJc w:val="left"/>
      <w:pPr>
        <w:ind w:left="3294" w:hanging="360"/>
      </w:pPr>
      <w:rPr>
        <w:rFonts w:ascii="Symbol" w:hAnsi="Symbol"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17" w15:restartNumberingAfterBreak="0">
    <w:nsid w:val="570227DA"/>
    <w:multiLevelType w:val="hybridMultilevel"/>
    <w:tmpl w:val="19EE17A4"/>
    <w:lvl w:ilvl="0" w:tplc="040B0001">
      <w:start w:val="1"/>
      <w:numFmt w:val="bullet"/>
      <w:lvlText w:val=""/>
      <w:lvlJc w:val="left"/>
      <w:pPr>
        <w:ind w:left="1664" w:hanging="360"/>
      </w:pPr>
      <w:rPr>
        <w:rFonts w:ascii="Symbol" w:hAnsi="Symbol" w:hint="default"/>
      </w:rPr>
    </w:lvl>
    <w:lvl w:ilvl="1" w:tplc="040B0003" w:tentative="1">
      <w:start w:val="1"/>
      <w:numFmt w:val="bullet"/>
      <w:lvlText w:val="o"/>
      <w:lvlJc w:val="left"/>
      <w:pPr>
        <w:ind w:left="2384" w:hanging="360"/>
      </w:pPr>
      <w:rPr>
        <w:rFonts w:ascii="Courier New" w:hAnsi="Courier New" w:cs="Courier New" w:hint="default"/>
      </w:rPr>
    </w:lvl>
    <w:lvl w:ilvl="2" w:tplc="040B0005" w:tentative="1">
      <w:start w:val="1"/>
      <w:numFmt w:val="bullet"/>
      <w:lvlText w:val=""/>
      <w:lvlJc w:val="left"/>
      <w:pPr>
        <w:ind w:left="3104" w:hanging="360"/>
      </w:pPr>
      <w:rPr>
        <w:rFonts w:ascii="Wingdings" w:hAnsi="Wingdings" w:hint="default"/>
      </w:rPr>
    </w:lvl>
    <w:lvl w:ilvl="3" w:tplc="040B0001" w:tentative="1">
      <w:start w:val="1"/>
      <w:numFmt w:val="bullet"/>
      <w:lvlText w:val=""/>
      <w:lvlJc w:val="left"/>
      <w:pPr>
        <w:ind w:left="3824" w:hanging="360"/>
      </w:pPr>
      <w:rPr>
        <w:rFonts w:ascii="Symbol" w:hAnsi="Symbol" w:hint="default"/>
      </w:rPr>
    </w:lvl>
    <w:lvl w:ilvl="4" w:tplc="040B0003" w:tentative="1">
      <w:start w:val="1"/>
      <w:numFmt w:val="bullet"/>
      <w:lvlText w:val="o"/>
      <w:lvlJc w:val="left"/>
      <w:pPr>
        <w:ind w:left="4544" w:hanging="360"/>
      </w:pPr>
      <w:rPr>
        <w:rFonts w:ascii="Courier New" w:hAnsi="Courier New" w:cs="Courier New" w:hint="default"/>
      </w:rPr>
    </w:lvl>
    <w:lvl w:ilvl="5" w:tplc="040B0005" w:tentative="1">
      <w:start w:val="1"/>
      <w:numFmt w:val="bullet"/>
      <w:lvlText w:val=""/>
      <w:lvlJc w:val="left"/>
      <w:pPr>
        <w:ind w:left="5264" w:hanging="360"/>
      </w:pPr>
      <w:rPr>
        <w:rFonts w:ascii="Wingdings" w:hAnsi="Wingdings" w:hint="default"/>
      </w:rPr>
    </w:lvl>
    <w:lvl w:ilvl="6" w:tplc="040B0001" w:tentative="1">
      <w:start w:val="1"/>
      <w:numFmt w:val="bullet"/>
      <w:lvlText w:val=""/>
      <w:lvlJc w:val="left"/>
      <w:pPr>
        <w:ind w:left="5984" w:hanging="360"/>
      </w:pPr>
      <w:rPr>
        <w:rFonts w:ascii="Symbol" w:hAnsi="Symbol" w:hint="default"/>
      </w:rPr>
    </w:lvl>
    <w:lvl w:ilvl="7" w:tplc="040B0003" w:tentative="1">
      <w:start w:val="1"/>
      <w:numFmt w:val="bullet"/>
      <w:lvlText w:val="o"/>
      <w:lvlJc w:val="left"/>
      <w:pPr>
        <w:ind w:left="6704" w:hanging="360"/>
      </w:pPr>
      <w:rPr>
        <w:rFonts w:ascii="Courier New" w:hAnsi="Courier New" w:cs="Courier New" w:hint="default"/>
      </w:rPr>
    </w:lvl>
    <w:lvl w:ilvl="8" w:tplc="040B0005" w:tentative="1">
      <w:start w:val="1"/>
      <w:numFmt w:val="bullet"/>
      <w:lvlText w:val=""/>
      <w:lvlJc w:val="left"/>
      <w:pPr>
        <w:ind w:left="7424" w:hanging="360"/>
      </w:pPr>
      <w:rPr>
        <w:rFonts w:ascii="Wingdings" w:hAnsi="Wingdings" w:hint="default"/>
      </w:rPr>
    </w:lvl>
  </w:abstractNum>
  <w:abstractNum w:abstractNumId="18" w15:restartNumberingAfterBreak="0">
    <w:nsid w:val="5A646686"/>
    <w:multiLevelType w:val="hybridMultilevel"/>
    <w:tmpl w:val="B9B61F6A"/>
    <w:lvl w:ilvl="0" w:tplc="02445626">
      <w:start w:val="1"/>
      <w:numFmt w:val="bullet"/>
      <w:lvlText w:val=""/>
      <w:lvlJc w:val="left"/>
      <w:pPr>
        <w:ind w:left="2988" w:hanging="360"/>
      </w:pPr>
      <w:rPr>
        <w:rFonts w:ascii="Symbol" w:hAnsi="Symbol" w:hint="default"/>
      </w:rPr>
    </w:lvl>
    <w:lvl w:ilvl="1" w:tplc="040B0003" w:tentative="1">
      <w:start w:val="1"/>
      <w:numFmt w:val="bullet"/>
      <w:lvlText w:val="o"/>
      <w:lvlJc w:val="left"/>
      <w:pPr>
        <w:ind w:left="2574" w:hanging="360"/>
      </w:pPr>
      <w:rPr>
        <w:rFonts w:ascii="Courier New" w:hAnsi="Courier New" w:cs="Courier New" w:hint="default"/>
      </w:rPr>
    </w:lvl>
    <w:lvl w:ilvl="2" w:tplc="040B0005" w:tentative="1">
      <w:start w:val="1"/>
      <w:numFmt w:val="bullet"/>
      <w:lvlText w:val=""/>
      <w:lvlJc w:val="left"/>
      <w:pPr>
        <w:ind w:left="3294" w:hanging="360"/>
      </w:pPr>
      <w:rPr>
        <w:rFonts w:ascii="Wingdings" w:hAnsi="Wingdings"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19" w15:restartNumberingAfterBreak="0">
    <w:nsid w:val="5B0051C8"/>
    <w:multiLevelType w:val="hybridMultilevel"/>
    <w:tmpl w:val="347C04BC"/>
    <w:lvl w:ilvl="0" w:tplc="BE625488">
      <w:start w:val="1"/>
      <w:numFmt w:val="bullet"/>
      <w:lvlText w:val=""/>
      <w:lvlJc w:val="left"/>
      <w:pPr>
        <w:ind w:left="3708" w:hanging="360"/>
      </w:pPr>
      <w:rPr>
        <w:rFonts w:ascii="Symbol" w:hAnsi="Symbol" w:hint="default"/>
      </w:rPr>
    </w:lvl>
    <w:lvl w:ilvl="1" w:tplc="040B0003" w:tentative="1">
      <w:start w:val="1"/>
      <w:numFmt w:val="bullet"/>
      <w:lvlText w:val="o"/>
      <w:lvlJc w:val="left"/>
      <w:pPr>
        <w:ind w:left="2574" w:hanging="360"/>
      </w:pPr>
      <w:rPr>
        <w:rFonts w:ascii="Courier New" w:hAnsi="Courier New" w:cs="Courier New" w:hint="default"/>
      </w:rPr>
    </w:lvl>
    <w:lvl w:ilvl="2" w:tplc="040B0005" w:tentative="1">
      <w:start w:val="1"/>
      <w:numFmt w:val="bullet"/>
      <w:lvlText w:val=""/>
      <w:lvlJc w:val="left"/>
      <w:pPr>
        <w:ind w:left="3294" w:hanging="360"/>
      </w:pPr>
      <w:rPr>
        <w:rFonts w:ascii="Wingdings" w:hAnsi="Wingdings"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20" w15:restartNumberingAfterBreak="0">
    <w:nsid w:val="5B9226D9"/>
    <w:multiLevelType w:val="hybridMultilevel"/>
    <w:tmpl w:val="26946F76"/>
    <w:lvl w:ilvl="0" w:tplc="02445626">
      <w:start w:val="1"/>
      <w:numFmt w:val="bullet"/>
      <w:lvlText w:val=""/>
      <w:lvlJc w:val="left"/>
      <w:pPr>
        <w:ind w:left="4216" w:hanging="360"/>
      </w:pPr>
      <w:rPr>
        <w:rFonts w:ascii="Symbol" w:hAnsi="Symbol" w:hint="default"/>
      </w:rPr>
    </w:lvl>
    <w:lvl w:ilvl="1" w:tplc="040B0003" w:tentative="1">
      <w:start w:val="1"/>
      <w:numFmt w:val="bullet"/>
      <w:lvlText w:val="o"/>
      <w:lvlJc w:val="left"/>
      <w:pPr>
        <w:ind w:left="2574" w:hanging="360"/>
      </w:pPr>
      <w:rPr>
        <w:rFonts w:ascii="Courier New" w:hAnsi="Courier New" w:cs="Courier New" w:hint="default"/>
      </w:rPr>
    </w:lvl>
    <w:lvl w:ilvl="2" w:tplc="040B0005" w:tentative="1">
      <w:start w:val="1"/>
      <w:numFmt w:val="bullet"/>
      <w:lvlText w:val=""/>
      <w:lvlJc w:val="left"/>
      <w:pPr>
        <w:ind w:left="3294" w:hanging="360"/>
      </w:pPr>
      <w:rPr>
        <w:rFonts w:ascii="Wingdings" w:hAnsi="Wingdings"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21" w15:restartNumberingAfterBreak="0">
    <w:nsid w:val="5C590B8A"/>
    <w:multiLevelType w:val="hybridMultilevel"/>
    <w:tmpl w:val="AC049E3A"/>
    <w:lvl w:ilvl="0" w:tplc="040B0001">
      <w:start w:val="1"/>
      <w:numFmt w:val="bullet"/>
      <w:lvlText w:val=""/>
      <w:lvlJc w:val="left"/>
      <w:pPr>
        <w:ind w:left="720" w:hanging="360"/>
      </w:pPr>
      <w:rPr>
        <w:rFonts w:ascii="Symbol" w:hAnsi="Symbol" w:hint="default"/>
      </w:rPr>
    </w:lvl>
    <w:lvl w:ilvl="1" w:tplc="040B0003">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2" w15:restartNumberingAfterBreak="0">
    <w:nsid w:val="69430C91"/>
    <w:multiLevelType w:val="multilevel"/>
    <w:tmpl w:val="C75EE8F6"/>
    <w:numStyleLink w:val="Monitasoinentyyli"/>
  </w:abstractNum>
  <w:abstractNum w:abstractNumId="23" w15:restartNumberingAfterBreak="0">
    <w:nsid w:val="6BA67B57"/>
    <w:multiLevelType w:val="hybridMultilevel"/>
    <w:tmpl w:val="115666D6"/>
    <w:lvl w:ilvl="0" w:tplc="040B000F">
      <w:start w:val="1"/>
      <w:numFmt w:val="decimal"/>
      <w:lvlText w:val="%1."/>
      <w:lvlJc w:val="left"/>
      <w:pPr>
        <w:ind w:left="1854" w:hanging="360"/>
      </w:pPr>
    </w:lvl>
    <w:lvl w:ilvl="1" w:tplc="040B0019" w:tentative="1">
      <w:start w:val="1"/>
      <w:numFmt w:val="lowerLetter"/>
      <w:lvlText w:val="%2."/>
      <w:lvlJc w:val="left"/>
      <w:pPr>
        <w:ind w:left="2574" w:hanging="360"/>
      </w:pPr>
    </w:lvl>
    <w:lvl w:ilvl="2" w:tplc="040B001B" w:tentative="1">
      <w:start w:val="1"/>
      <w:numFmt w:val="lowerRoman"/>
      <w:lvlText w:val="%3."/>
      <w:lvlJc w:val="right"/>
      <w:pPr>
        <w:ind w:left="3294" w:hanging="180"/>
      </w:pPr>
    </w:lvl>
    <w:lvl w:ilvl="3" w:tplc="040B000F" w:tentative="1">
      <w:start w:val="1"/>
      <w:numFmt w:val="decimal"/>
      <w:lvlText w:val="%4."/>
      <w:lvlJc w:val="left"/>
      <w:pPr>
        <w:ind w:left="4014" w:hanging="360"/>
      </w:pPr>
    </w:lvl>
    <w:lvl w:ilvl="4" w:tplc="040B0019" w:tentative="1">
      <w:start w:val="1"/>
      <w:numFmt w:val="lowerLetter"/>
      <w:lvlText w:val="%5."/>
      <w:lvlJc w:val="left"/>
      <w:pPr>
        <w:ind w:left="4734" w:hanging="360"/>
      </w:pPr>
    </w:lvl>
    <w:lvl w:ilvl="5" w:tplc="040B001B" w:tentative="1">
      <w:start w:val="1"/>
      <w:numFmt w:val="lowerRoman"/>
      <w:lvlText w:val="%6."/>
      <w:lvlJc w:val="right"/>
      <w:pPr>
        <w:ind w:left="5454" w:hanging="180"/>
      </w:pPr>
    </w:lvl>
    <w:lvl w:ilvl="6" w:tplc="040B000F" w:tentative="1">
      <w:start w:val="1"/>
      <w:numFmt w:val="decimal"/>
      <w:lvlText w:val="%7."/>
      <w:lvlJc w:val="left"/>
      <w:pPr>
        <w:ind w:left="6174" w:hanging="360"/>
      </w:pPr>
    </w:lvl>
    <w:lvl w:ilvl="7" w:tplc="040B0019" w:tentative="1">
      <w:start w:val="1"/>
      <w:numFmt w:val="lowerLetter"/>
      <w:lvlText w:val="%8."/>
      <w:lvlJc w:val="left"/>
      <w:pPr>
        <w:ind w:left="6894" w:hanging="360"/>
      </w:pPr>
    </w:lvl>
    <w:lvl w:ilvl="8" w:tplc="040B001B" w:tentative="1">
      <w:start w:val="1"/>
      <w:numFmt w:val="lowerRoman"/>
      <w:lvlText w:val="%9."/>
      <w:lvlJc w:val="right"/>
      <w:pPr>
        <w:ind w:left="7614" w:hanging="180"/>
      </w:pPr>
    </w:lvl>
  </w:abstractNum>
  <w:abstractNum w:abstractNumId="24" w15:restartNumberingAfterBreak="0">
    <w:nsid w:val="6F7413BC"/>
    <w:multiLevelType w:val="hybridMultilevel"/>
    <w:tmpl w:val="296EAE6A"/>
    <w:lvl w:ilvl="0" w:tplc="BE625488">
      <w:start w:val="1"/>
      <w:numFmt w:val="bullet"/>
      <w:lvlText w:val=""/>
      <w:lvlJc w:val="left"/>
      <w:pPr>
        <w:ind w:left="1287" w:hanging="360"/>
      </w:pPr>
      <w:rPr>
        <w:rFonts w:ascii="Symbol" w:hAnsi="Symbol" w:hint="default"/>
      </w:rPr>
    </w:lvl>
    <w:lvl w:ilvl="1" w:tplc="BE625488">
      <w:start w:val="1"/>
      <w:numFmt w:val="bullet"/>
      <w:lvlText w:val=""/>
      <w:lvlJc w:val="left"/>
      <w:pPr>
        <w:ind w:left="2007" w:hanging="360"/>
      </w:pPr>
      <w:rPr>
        <w:rFonts w:ascii="Symbol" w:hAnsi="Symbol" w:hint="default"/>
      </w:rPr>
    </w:lvl>
    <w:lvl w:ilvl="2" w:tplc="BE625488">
      <w:start w:val="1"/>
      <w:numFmt w:val="bullet"/>
      <w:lvlText w:val=""/>
      <w:lvlJc w:val="left"/>
      <w:pPr>
        <w:ind w:left="2727" w:hanging="360"/>
      </w:pPr>
      <w:rPr>
        <w:rFonts w:ascii="Symbol" w:hAnsi="Symbol" w:hint="default"/>
      </w:rPr>
    </w:lvl>
    <w:lvl w:ilvl="3" w:tplc="040B0001" w:tentative="1">
      <w:start w:val="1"/>
      <w:numFmt w:val="bullet"/>
      <w:lvlText w:val=""/>
      <w:lvlJc w:val="left"/>
      <w:pPr>
        <w:ind w:left="3447" w:hanging="360"/>
      </w:pPr>
      <w:rPr>
        <w:rFonts w:ascii="Symbol" w:hAnsi="Symbol" w:hint="default"/>
      </w:rPr>
    </w:lvl>
    <w:lvl w:ilvl="4" w:tplc="040B0003" w:tentative="1">
      <w:start w:val="1"/>
      <w:numFmt w:val="bullet"/>
      <w:lvlText w:val="o"/>
      <w:lvlJc w:val="left"/>
      <w:pPr>
        <w:ind w:left="4167" w:hanging="360"/>
      </w:pPr>
      <w:rPr>
        <w:rFonts w:ascii="Courier New" w:hAnsi="Courier New" w:cs="Courier New" w:hint="default"/>
      </w:rPr>
    </w:lvl>
    <w:lvl w:ilvl="5" w:tplc="040B0005" w:tentative="1">
      <w:start w:val="1"/>
      <w:numFmt w:val="bullet"/>
      <w:lvlText w:val=""/>
      <w:lvlJc w:val="left"/>
      <w:pPr>
        <w:ind w:left="4887" w:hanging="360"/>
      </w:pPr>
      <w:rPr>
        <w:rFonts w:ascii="Wingdings" w:hAnsi="Wingdings" w:hint="default"/>
      </w:rPr>
    </w:lvl>
    <w:lvl w:ilvl="6" w:tplc="040B0001" w:tentative="1">
      <w:start w:val="1"/>
      <w:numFmt w:val="bullet"/>
      <w:lvlText w:val=""/>
      <w:lvlJc w:val="left"/>
      <w:pPr>
        <w:ind w:left="5607" w:hanging="360"/>
      </w:pPr>
      <w:rPr>
        <w:rFonts w:ascii="Symbol" w:hAnsi="Symbol" w:hint="default"/>
      </w:rPr>
    </w:lvl>
    <w:lvl w:ilvl="7" w:tplc="040B0003" w:tentative="1">
      <w:start w:val="1"/>
      <w:numFmt w:val="bullet"/>
      <w:lvlText w:val="o"/>
      <w:lvlJc w:val="left"/>
      <w:pPr>
        <w:ind w:left="6327" w:hanging="360"/>
      </w:pPr>
      <w:rPr>
        <w:rFonts w:ascii="Courier New" w:hAnsi="Courier New" w:cs="Courier New" w:hint="default"/>
      </w:rPr>
    </w:lvl>
    <w:lvl w:ilvl="8" w:tplc="040B0005" w:tentative="1">
      <w:start w:val="1"/>
      <w:numFmt w:val="bullet"/>
      <w:lvlText w:val=""/>
      <w:lvlJc w:val="left"/>
      <w:pPr>
        <w:ind w:left="7047" w:hanging="360"/>
      </w:pPr>
      <w:rPr>
        <w:rFonts w:ascii="Wingdings" w:hAnsi="Wingdings" w:hint="default"/>
      </w:rPr>
    </w:lvl>
  </w:abstractNum>
  <w:abstractNum w:abstractNumId="25" w15:restartNumberingAfterBreak="0">
    <w:nsid w:val="71FF133E"/>
    <w:multiLevelType w:val="hybridMultilevel"/>
    <w:tmpl w:val="8D86E81C"/>
    <w:lvl w:ilvl="0" w:tplc="013800DC">
      <w:start w:val="1"/>
      <w:numFmt w:val="bullet"/>
      <w:lvlText w:val=""/>
      <w:lvlJc w:val="left"/>
      <w:pPr>
        <w:ind w:left="1854" w:hanging="360"/>
      </w:pPr>
      <w:rPr>
        <w:rFonts w:ascii="Symbol" w:hAnsi="Symbol" w:hint="default"/>
      </w:rPr>
    </w:lvl>
    <w:lvl w:ilvl="1" w:tplc="040B0001">
      <w:start w:val="1"/>
      <w:numFmt w:val="bullet"/>
      <w:lvlText w:val=""/>
      <w:lvlJc w:val="left"/>
      <w:pPr>
        <w:ind w:left="2574" w:hanging="360"/>
      </w:pPr>
      <w:rPr>
        <w:rFonts w:ascii="Symbol" w:hAnsi="Symbol" w:hint="default"/>
      </w:rPr>
    </w:lvl>
    <w:lvl w:ilvl="2" w:tplc="040B0001">
      <w:start w:val="1"/>
      <w:numFmt w:val="bullet"/>
      <w:lvlText w:val=""/>
      <w:lvlJc w:val="left"/>
      <w:pPr>
        <w:ind w:left="3294" w:hanging="360"/>
      </w:pPr>
      <w:rPr>
        <w:rFonts w:ascii="Symbol" w:hAnsi="Symbol"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26" w15:restartNumberingAfterBreak="0">
    <w:nsid w:val="75545C10"/>
    <w:multiLevelType w:val="hybridMultilevel"/>
    <w:tmpl w:val="E132F7A6"/>
    <w:lvl w:ilvl="0" w:tplc="5AAE2E02">
      <w:start w:val="1"/>
      <w:numFmt w:val="bullet"/>
      <w:lvlText w:val=""/>
      <w:lvlJc w:val="left"/>
      <w:pPr>
        <w:ind w:left="1985" w:hanging="397"/>
      </w:pPr>
      <w:rPr>
        <w:rFonts w:ascii="Symbol" w:hAnsi="Symbol" w:hint="default"/>
      </w:rPr>
    </w:lvl>
    <w:lvl w:ilvl="1" w:tplc="040B0003" w:tentative="1">
      <w:start w:val="1"/>
      <w:numFmt w:val="bullet"/>
      <w:lvlText w:val="o"/>
      <w:lvlJc w:val="left"/>
      <w:pPr>
        <w:ind w:left="2574" w:hanging="360"/>
      </w:pPr>
      <w:rPr>
        <w:rFonts w:ascii="Courier New" w:hAnsi="Courier New" w:cs="Courier New" w:hint="default"/>
      </w:rPr>
    </w:lvl>
    <w:lvl w:ilvl="2" w:tplc="040B0005" w:tentative="1">
      <w:start w:val="1"/>
      <w:numFmt w:val="bullet"/>
      <w:lvlText w:val=""/>
      <w:lvlJc w:val="left"/>
      <w:pPr>
        <w:ind w:left="3294" w:hanging="360"/>
      </w:pPr>
      <w:rPr>
        <w:rFonts w:ascii="Wingdings" w:hAnsi="Wingdings"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abstractNum w:abstractNumId="27" w15:restartNumberingAfterBreak="0">
    <w:nsid w:val="79C8479D"/>
    <w:multiLevelType w:val="multilevel"/>
    <w:tmpl w:val="C75EE8F6"/>
    <w:numStyleLink w:val="Monitasoinentyyli"/>
  </w:abstractNum>
  <w:abstractNum w:abstractNumId="28" w15:restartNumberingAfterBreak="0">
    <w:nsid w:val="7B5F3B6F"/>
    <w:multiLevelType w:val="hybridMultilevel"/>
    <w:tmpl w:val="BEFC702A"/>
    <w:lvl w:ilvl="0" w:tplc="02445626">
      <w:start w:val="1"/>
      <w:numFmt w:val="bullet"/>
      <w:lvlText w:val=""/>
      <w:lvlJc w:val="left"/>
      <w:pPr>
        <w:ind w:left="1854" w:hanging="360"/>
      </w:pPr>
      <w:rPr>
        <w:rFonts w:ascii="Symbol" w:hAnsi="Symbol" w:hint="default"/>
      </w:rPr>
    </w:lvl>
    <w:lvl w:ilvl="1" w:tplc="040B0003" w:tentative="1">
      <w:start w:val="1"/>
      <w:numFmt w:val="bullet"/>
      <w:lvlText w:val="o"/>
      <w:lvlJc w:val="left"/>
      <w:pPr>
        <w:ind w:left="2574" w:hanging="360"/>
      </w:pPr>
      <w:rPr>
        <w:rFonts w:ascii="Courier New" w:hAnsi="Courier New" w:cs="Courier New" w:hint="default"/>
      </w:rPr>
    </w:lvl>
    <w:lvl w:ilvl="2" w:tplc="040B0005" w:tentative="1">
      <w:start w:val="1"/>
      <w:numFmt w:val="bullet"/>
      <w:lvlText w:val=""/>
      <w:lvlJc w:val="left"/>
      <w:pPr>
        <w:ind w:left="3294" w:hanging="360"/>
      </w:pPr>
      <w:rPr>
        <w:rFonts w:ascii="Wingdings" w:hAnsi="Wingdings" w:hint="default"/>
      </w:rPr>
    </w:lvl>
    <w:lvl w:ilvl="3" w:tplc="040B0001" w:tentative="1">
      <w:start w:val="1"/>
      <w:numFmt w:val="bullet"/>
      <w:lvlText w:val=""/>
      <w:lvlJc w:val="left"/>
      <w:pPr>
        <w:ind w:left="4014" w:hanging="360"/>
      </w:pPr>
      <w:rPr>
        <w:rFonts w:ascii="Symbol" w:hAnsi="Symbol" w:hint="default"/>
      </w:rPr>
    </w:lvl>
    <w:lvl w:ilvl="4" w:tplc="040B0003" w:tentative="1">
      <w:start w:val="1"/>
      <w:numFmt w:val="bullet"/>
      <w:lvlText w:val="o"/>
      <w:lvlJc w:val="left"/>
      <w:pPr>
        <w:ind w:left="4734" w:hanging="360"/>
      </w:pPr>
      <w:rPr>
        <w:rFonts w:ascii="Courier New" w:hAnsi="Courier New" w:cs="Courier New" w:hint="default"/>
      </w:rPr>
    </w:lvl>
    <w:lvl w:ilvl="5" w:tplc="040B0005" w:tentative="1">
      <w:start w:val="1"/>
      <w:numFmt w:val="bullet"/>
      <w:lvlText w:val=""/>
      <w:lvlJc w:val="left"/>
      <w:pPr>
        <w:ind w:left="5454" w:hanging="360"/>
      </w:pPr>
      <w:rPr>
        <w:rFonts w:ascii="Wingdings" w:hAnsi="Wingdings" w:hint="default"/>
      </w:rPr>
    </w:lvl>
    <w:lvl w:ilvl="6" w:tplc="040B0001" w:tentative="1">
      <w:start w:val="1"/>
      <w:numFmt w:val="bullet"/>
      <w:lvlText w:val=""/>
      <w:lvlJc w:val="left"/>
      <w:pPr>
        <w:ind w:left="6174" w:hanging="360"/>
      </w:pPr>
      <w:rPr>
        <w:rFonts w:ascii="Symbol" w:hAnsi="Symbol" w:hint="default"/>
      </w:rPr>
    </w:lvl>
    <w:lvl w:ilvl="7" w:tplc="040B0003" w:tentative="1">
      <w:start w:val="1"/>
      <w:numFmt w:val="bullet"/>
      <w:lvlText w:val="o"/>
      <w:lvlJc w:val="left"/>
      <w:pPr>
        <w:ind w:left="6894" w:hanging="360"/>
      </w:pPr>
      <w:rPr>
        <w:rFonts w:ascii="Courier New" w:hAnsi="Courier New" w:cs="Courier New" w:hint="default"/>
      </w:rPr>
    </w:lvl>
    <w:lvl w:ilvl="8" w:tplc="040B0005" w:tentative="1">
      <w:start w:val="1"/>
      <w:numFmt w:val="bullet"/>
      <w:lvlText w:val=""/>
      <w:lvlJc w:val="left"/>
      <w:pPr>
        <w:ind w:left="7614" w:hanging="360"/>
      </w:pPr>
      <w:rPr>
        <w:rFonts w:ascii="Wingdings" w:hAnsi="Wingdings" w:hint="default"/>
      </w:rPr>
    </w:lvl>
  </w:abstractNum>
  <w:num w:numId="1" w16cid:durableId="562912219">
    <w:abstractNumId w:val="0"/>
  </w:num>
  <w:num w:numId="2" w16cid:durableId="476580364">
    <w:abstractNumId w:val="1"/>
  </w:num>
  <w:num w:numId="3" w16cid:durableId="390999972">
    <w:abstractNumId w:val="2"/>
  </w:num>
  <w:num w:numId="4" w16cid:durableId="1980187410">
    <w:abstractNumId w:val="3"/>
  </w:num>
  <w:num w:numId="5" w16cid:durableId="1861697729">
    <w:abstractNumId w:val="8"/>
  </w:num>
  <w:num w:numId="6" w16cid:durableId="3868438">
    <w:abstractNumId w:val="4"/>
  </w:num>
  <w:num w:numId="7" w16cid:durableId="1309282172">
    <w:abstractNumId w:val="5"/>
  </w:num>
  <w:num w:numId="8" w16cid:durableId="1295453267">
    <w:abstractNumId w:val="6"/>
  </w:num>
  <w:num w:numId="9" w16cid:durableId="511342471">
    <w:abstractNumId w:val="7"/>
  </w:num>
  <w:num w:numId="10" w16cid:durableId="1692027491">
    <w:abstractNumId w:val="9"/>
  </w:num>
  <w:num w:numId="11" w16cid:durableId="155656507">
    <w:abstractNumId w:val="25"/>
  </w:num>
  <w:num w:numId="12" w16cid:durableId="1216694932">
    <w:abstractNumId w:val="17"/>
  </w:num>
  <w:num w:numId="13" w16cid:durableId="473909417">
    <w:abstractNumId w:val="19"/>
  </w:num>
  <w:num w:numId="14" w16cid:durableId="1455631506">
    <w:abstractNumId w:val="15"/>
  </w:num>
  <w:num w:numId="15" w16cid:durableId="1640723675">
    <w:abstractNumId w:val="16"/>
  </w:num>
  <w:num w:numId="16" w16cid:durableId="956107949">
    <w:abstractNumId w:val="21"/>
  </w:num>
  <w:num w:numId="17" w16cid:durableId="238294358">
    <w:abstractNumId w:val="23"/>
  </w:num>
  <w:num w:numId="18" w16cid:durableId="1385955784">
    <w:abstractNumId w:val="26"/>
  </w:num>
  <w:num w:numId="19" w16cid:durableId="1838301672">
    <w:abstractNumId w:val="26"/>
  </w:num>
  <w:num w:numId="20" w16cid:durableId="943537555">
    <w:abstractNumId w:val="26"/>
  </w:num>
  <w:num w:numId="21" w16cid:durableId="449402654">
    <w:abstractNumId w:val="26"/>
    <w:lvlOverride w:ilvl="0">
      <w:startOverride w:val="1"/>
    </w:lvlOverride>
  </w:num>
  <w:num w:numId="22" w16cid:durableId="1531337394">
    <w:abstractNumId w:val="28"/>
  </w:num>
  <w:num w:numId="23" w16cid:durableId="1651595989">
    <w:abstractNumId w:val="13"/>
  </w:num>
  <w:num w:numId="24" w16cid:durableId="1768883253">
    <w:abstractNumId w:val="11"/>
  </w:num>
  <w:num w:numId="25" w16cid:durableId="632714378">
    <w:abstractNumId w:val="18"/>
  </w:num>
  <w:num w:numId="26" w16cid:durableId="568657636">
    <w:abstractNumId w:val="20"/>
  </w:num>
  <w:num w:numId="27" w16cid:durableId="1313365786">
    <w:abstractNumId w:val="10"/>
  </w:num>
  <w:num w:numId="28" w16cid:durableId="739443552">
    <w:abstractNumId w:val="27"/>
  </w:num>
  <w:num w:numId="29" w16cid:durableId="1810632849">
    <w:abstractNumId w:val="22"/>
  </w:num>
  <w:num w:numId="30" w16cid:durableId="456143200">
    <w:abstractNumId w:val="14"/>
  </w:num>
  <w:num w:numId="31" w16cid:durableId="737897258">
    <w:abstractNumId w:val="24"/>
  </w:num>
  <w:num w:numId="32" w16cid:durableId="940988324">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ocumentProtection w:edit="forms" w:formatting="1" w:enforcement="1" w:cryptProviderType="rsaAES" w:cryptAlgorithmClass="hash" w:cryptAlgorithmType="typeAny" w:cryptAlgorithmSid="14" w:cryptSpinCount="100000" w:hash="mYu3A+gKKDzB7LsnLOL3JfZ38M9EPoJC+XTDupwI6hd6zLCgcMMDjSfsuSnI2lhA7YM5+WyjgqNItI1HK0+fDw==" w:salt="nw721ej0tDlC5MfohzRN4w=="/>
  <w:defaultTabStop w:val="1304"/>
  <w:hyphenationZone w:val="425"/>
  <w:defaultTableStyle w:val="Ruudukkotaulukko4-korostus3"/>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D29A9"/>
    <w:rsid w:val="0000054D"/>
    <w:rsid w:val="000102B5"/>
    <w:rsid w:val="00023DCD"/>
    <w:rsid w:val="000279FB"/>
    <w:rsid w:val="00030ED8"/>
    <w:rsid w:val="00031F74"/>
    <w:rsid w:val="00035B8C"/>
    <w:rsid w:val="00042CB2"/>
    <w:rsid w:val="00045ADC"/>
    <w:rsid w:val="00045D09"/>
    <w:rsid w:val="00050E51"/>
    <w:rsid w:val="000533C8"/>
    <w:rsid w:val="00055534"/>
    <w:rsid w:val="00057C2E"/>
    <w:rsid w:val="00063939"/>
    <w:rsid w:val="00075087"/>
    <w:rsid w:val="00075747"/>
    <w:rsid w:val="000815BA"/>
    <w:rsid w:val="0009323F"/>
    <w:rsid w:val="000A1665"/>
    <w:rsid w:val="000A4BC2"/>
    <w:rsid w:val="000A5534"/>
    <w:rsid w:val="000B26BD"/>
    <w:rsid w:val="000B3C02"/>
    <w:rsid w:val="000B6220"/>
    <w:rsid w:val="000C0329"/>
    <w:rsid w:val="000C09DE"/>
    <w:rsid w:val="000C16B9"/>
    <w:rsid w:val="000C1ECD"/>
    <w:rsid w:val="000C40FD"/>
    <w:rsid w:val="000C4847"/>
    <w:rsid w:val="000D51D8"/>
    <w:rsid w:val="000E5F0B"/>
    <w:rsid w:val="000F1BEA"/>
    <w:rsid w:val="000F699F"/>
    <w:rsid w:val="00102413"/>
    <w:rsid w:val="00102536"/>
    <w:rsid w:val="00102987"/>
    <w:rsid w:val="00110C0D"/>
    <w:rsid w:val="0011325F"/>
    <w:rsid w:val="00113DF8"/>
    <w:rsid w:val="00114FDC"/>
    <w:rsid w:val="001243BB"/>
    <w:rsid w:val="001273D5"/>
    <w:rsid w:val="00137193"/>
    <w:rsid w:val="00147DB3"/>
    <w:rsid w:val="00165C6A"/>
    <w:rsid w:val="001671E7"/>
    <w:rsid w:val="001734E6"/>
    <w:rsid w:val="00175C9D"/>
    <w:rsid w:val="0018192E"/>
    <w:rsid w:val="0019472E"/>
    <w:rsid w:val="001A7780"/>
    <w:rsid w:val="001B30B5"/>
    <w:rsid w:val="001B686E"/>
    <w:rsid w:val="001C0CC4"/>
    <w:rsid w:val="001C0CFB"/>
    <w:rsid w:val="001C6C64"/>
    <w:rsid w:val="001D1E4B"/>
    <w:rsid w:val="001D6915"/>
    <w:rsid w:val="001D7D54"/>
    <w:rsid w:val="001E21E5"/>
    <w:rsid w:val="001E5DAD"/>
    <w:rsid w:val="001F5FDC"/>
    <w:rsid w:val="00204D79"/>
    <w:rsid w:val="00205F27"/>
    <w:rsid w:val="002112D4"/>
    <w:rsid w:val="002133BC"/>
    <w:rsid w:val="00215BC8"/>
    <w:rsid w:val="0022658A"/>
    <w:rsid w:val="002335F4"/>
    <w:rsid w:val="00237EA7"/>
    <w:rsid w:val="00240C16"/>
    <w:rsid w:val="002511B9"/>
    <w:rsid w:val="00261BF0"/>
    <w:rsid w:val="00271227"/>
    <w:rsid w:val="00273EE7"/>
    <w:rsid w:val="0027581B"/>
    <w:rsid w:val="00281D67"/>
    <w:rsid w:val="0028574E"/>
    <w:rsid w:val="002907FE"/>
    <w:rsid w:val="002A066C"/>
    <w:rsid w:val="002B5FB9"/>
    <w:rsid w:val="002B657D"/>
    <w:rsid w:val="002B79D3"/>
    <w:rsid w:val="002C5ED9"/>
    <w:rsid w:val="002D5A70"/>
    <w:rsid w:val="002F0892"/>
    <w:rsid w:val="002F69BF"/>
    <w:rsid w:val="002F7169"/>
    <w:rsid w:val="002F72AB"/>
    <w:rsid w:val="002F7C58"/>
    <w:rsid w:val="003076BB"/>
    <w:rsid w:val="00310D81"/>
    <w:rsid w:val="003127C6"/>
    <w:rsid w:val="003129D5"/>
    <w:rsid w:val="00315BB5"/>
    <w:rsid w:val="0031717E"/>
    <w:rsid w:val="00335437"/>
    <w:rsid w:val="00337C66"/>
    <w:rsid w:val="0034516B"/>
    <w:rsid w:val="00347E09"/>
    <w:rsid w:val="00354AD2"/>
    <w:rsid w:val="00354CBC"/>
    <w:rsid w:val="0035599A"/>
    <w:rsid w:val="00360B40"/>
    <w:rsid w:val="00365C68"/>
    <w:rsid w:val="00371C2B"/>
    <w:rsid w:val="003803B0"/>
    <w:rsid w:val="00384EAD"/>
    <w:rsid w:val="00386625"/>
    <w:rsid w:val="00390295"/>
    <w:rsid w:val="003977D8"/>
    <w:rsid w:val="003A17E9"/>
    <w:rsid w:val="003A2362"/>
    <w:rsid w:val="003A49D9"/>
    <w:rsid w:val="003A69F5"/>
    <w:rsid w:val="003C45F9"/>
    <w:rsid w:val="003C7404"/>
    <w:rsid w:val="003D0B85"/>
    <w:rsid w:val="003F3448"/>
    <w:rsid w:val="003F3BE8"/>
    <w:rsid w:val="00400C51"/>
    <w:rsid w:val="0040361D"/>
    <w:rsid w:val="00403DC9"/>
    <w:rsid w:val="00415A76"/>
    <w:rsid w:val="004169D9"/>
    <w:rsid w:val="00420906"/>
    <w:rsid w:val="00424290"/>
    <w:rsid w:val="004327F6"/>
    <w:rsid w:val="00433BE6"/>
    <w:rsid w:val="0043549C"/>
    <w:rsid w:val="00451281"/>
    <w:rsid w:val="004548F3"/>
    <w:rsid w:val="00470C26"/>
    <w:rsid w:val="0047536C"/>
    <w:rsid w:val="00486573"/>
    <w:rsid w:val="00486B22"/>
    <w:rsid w:val="00494F8B"/>
    <w:rsid w:val="004967D4"/>
    <w:rsid w:val="004A1305"/>
    <w:rsid w:val="004B0E36"/>
    <w:rsid w:val="004B3371"/>
    <w:rsid w:val="004B3EDC"/>
    <w:rsid w:val="004B698E"/>
    <w:rsid w:val="004C4FA5"/>
    <w:rsid w:val="004D0E9D"/>
    <w:rsid w:val="004D2AF4"/>
    <w:rsid w:val="004E0BEA"/>
    <w:rsid w:val="004E6EA2"/>
    <w:rsid w:val="00505C73"/>
    <w:rsid w:val="005112F0"/>
    <w:rsid w:val="00511727"/>
    <w:rsid w:val="00527ACD"/>
    <w:rsid w:val="00530106"/>
    <w:rsid w:val="00530581"/>
    <w:rsid w:val="00534BDE"/>
    <w:rsid w:val="0054071B"/>
    <w:rsid w:val="00545762"/>
    <w:rsid w:val="00547404"/>
    <w:rsid w:val="0055517D"/>
    <w:rsid w:val="00561A0D"/>
    <w:rsid w:val="00562F88"/>
    <w:rsid w:val="00565F61"/>
    <w:rsid w:val="005758F4"/>
    <w:rsid w:val="0058086B"/>
    <w:rsid w:val="00585B5A"/>
    <w:rsid w:val="005916E0"/>
    <w:rsid w:val="00596CC7"/>
    <w:rsid w:val="005A081A"/>
    <w:rsid w:val="005B3CCF"/>
    <w:rsid w:val="005B4B8A"/>
    <w:rsid w:val="005B720E"/>
    <w:rsid w:val="005C0F07"/>
    <w:rsid w:val="005C1DA3"/>
    <w:rsid w:val="005D2135"/>
    <w:rsid w:val="005D2378"/>
    <w:rsid w:val="005E7193"/>
    <w:rsid w:val="005F6030"/>
    <w:rsid w:val="005F690C"/>
    <w:rsid w:val="00613AFB"/>
    <w:rsid w:val="00614719"/>
    <w:rsid w:val="0061512A"/>
    <w:rsid w:val="00617761"/>
    <w:rsid w:val="006216E1"/>
    <w:rsid w:val="00626916"/>
    <w:rsid w:val="00630701"/>
    <w:rsid w:val="00633BDC"/>
    <w:rsid w:val="006516DA"/>
    <w:rsid w:val="00655D9B"/>
    <w:rsid w:val="00661F0B"/>
    <w:rsid w:val="00665476"/>
    <w:rsid w:val="0067155A"/>
    <w:rsid w:val="0067355A"/>
    <w:rsid w:val="0069513E"/>
    <w:rsid w:val="00696FCD"/>
    <w:rsid w:val="006A298D"/>
    <w:rsid w:val="006A6B11"/>
    <w:rsid w:val="006B53DB"/>
    <w:rsid w:val="006D1537"/>
    <w:rsid w:val="006D3519"/>
    <w:rsid w:val="006F1A29"/>
    <w:rsid w:val="006F39E0"/>
    <w:rsid w:val="00703ABE"/>
    <w:rsid w:val="007050BA"/>
    <w:rsid w:val="007072A6"/>
    <w:rsid w:val="00710F7E"/>
    <w:rsid w:val="007150BB"/>
    <w:rsid w:val="00726B03"/>
    <w:rsid w:val="00733980"/>
    <w:rsid w:val="007417CE"/>
    <w:rsid w:val="00741812"/>
    <w:rsid w:val="007551E9"/>
    <w:rsid w:val="00756115"/>
    <w:rsid w:val="007562CA"/>
    <w:rsid w:val="0076275E"/>
    <w:rsid w:val="007639E4"/>
    <w:rsid w:val="00765666"/>
    <w:rsid w:val="007658C9"/>
    <w:rsid w:val="00773CCD"/>
    <w:rsid w:val="00775213"/>
    <w:rsid w:val="007858D6"/>
    <w:rsid w:val="007A41CF"/>
    <w:rsid w:val="007A6222"/>
    <w:rsid w:val="007A71C4"/>
    <w:rsid w:val="007B7384"/>
    <w:rsid w:val="007B760E"/>
    <w:rsid w:val="007C50C2"/>
    <w:rsid w:val="007C6106"/>
    <w:rsid w:val="007C7F67"/>
    <w:rsid w:val="00800FE4"/>
    <w:rsid w:val="008014F5"/>
    <w:rsid w:val="00803727"/>
    <w:rsid w:val="008115D3"/>
    <w:rsid w:val="0082142A"/>
    <w:rsid w:val="00822CFB"/>
    <w:rsid w:val="00823979"/>
    <w:rsid w:val="00823AD7"/>
    <w:rsid w:val="008248BC"/>
    <w:rsid w:val="00833458"/>
    <w:rsid w:val="00833A12"/>
    <w:rsid w:val="00834564"/>
    <w:rsid w:val="00836C2B"/>
    <w:rsid w:val="00837393"/>
    <w:rsid w:val="00845271"/>
    <w:rsid w:val="0084614E"/>
    <w:rsid w:val="008528F2"/>
    <w:rsid w:val="00854CEA"/>
    <w:rsid w:val="00854F72"/>
    <w:rsid w:val="008558DF"/>
    <w:rsid w:val="00855CFF"/>
    <w:rsid w:val="00866444"/>
    <w:rsid w:val="00872077"/>
    <w:rsid w:val="0087284F"/>
    <w:rsid w:val="00880CCC"/>
    <w:rsid w:val="00886CC3"/>
    <w:rsid w:val="00896C11"/>
    <w:rsid w:val="008B2C50"/>
    <w:rsid w:val="008C57CD"/>
    <w:rsid w:val="008D128A"/>
    <w:rsid w:val="008D1FD4"/>
    <w:rsid w:val="008D29A9"/>
    <w:rsid w:val="008D34C1"/>
    <w:rsid w:val="008D3B01"/>
    <w:rsid w:val="008D41ED"/>
    <w:rsid w:val="008D6892"/>
    <w:rsid w:val="008E3EA6"/>
    <w:rsid w:val="008E717E"/>
    <w:rsid w:val="008F000C"/>
    <w:rsid w:val="008F53AC"/>
    <w:rsid w:val="008F6099"/>
    <w:rsid w:val="008F6134"/>
    <w:rsid w:val="00900BA4"/>
    <w:rsid w:val="009123D4"/>
    <w:rsid w:val="009126C6"/>
    <w:rsid w:val="0091299E"/>
    <w:rsid w:val="009238F7"/>
    <w:rsid w:val="00927105"/>
    <w:rsid w:val="00927CE8"/>
    <w:rsid w:val="00930FC8"/>
    <w:rsid w:val="00931DB0"/>
    <w:rsid w:val="00955CC5"/>
    <w:rsid w:val="0096005E"/>
    <w:rsid w:val="009646EA"/>
    <w:rsid w:val="00965154"/>
    <w:rsid w:val="00972A59"/>
    <w:rsid w:val="00972ABA"/>
    <w:rsid w:val="0098304C"/>
    <w:rsid w:val="00990581"/>
    <w:rsid w:val="00991BD4"/>
    <w:rsid w:val="0099281D"/>
    <w:rsid w:val="00992DB4"/>
    <w:rsid w:val="009A08F5"/>
    <w:rsid w:val="009A122F"/>
    <w:rsid w:val="009A32D5"/>
    <w:rsid w:val="009B15FF"/>
    <w:rsid w:val="009B40C6"/>
    <w:rsid w:val="009B46B3"/>
    <w:rsid w:val="009B6626"/>
    <w:rsid w:val="009C2725"/>
    <w:rsid w:val="009D175A"/>
    <w:rsid w:val="009D1E0E"/>
    <w:rsid w:val="009D7992"/>
    <w:rsid w:val="009E09AC"/>
    <w:rsid w:val="009E21F7"/>
    <w:rsid w:val="009E7F66"/>
    <w:rsid w:val="009F0B1F"/>
    <w:rsid w:val="009F1A7D"/>
    <w:rsid w:val="009F7701"/>
    <w:rsid w:val="00A13B9D"/>
    <w:rsid w:val="00A15837"/>
    <w:rsid w:val="00A15BE6"/>
    <w:rsid w:val="00A3127B"/>
    <w:rsid w:val="00A3470F"/>
    <w:rsid w:val="00A34D3B"/>
    <w:rsid w:val="00A418BE"/>
    <w:rsid w:val="00A4197C"/>
    <w:rsid w:val="00A4414E"/>
    <w:rsid w:val="00A45648"/>
    <w:rsid w:val="00A46B92"/>
    <w:rsid w:val="00A75C97"/>
    <w:rsid w:val="00A8103F"/>
    <w:rsid w:val="00A84A20"/>
    <w:rsid w:val="00A966F9"/>
    <w:rsid w:val="00A97049"/>
    <w:rsid w:val="00AA59AD"/>
    <w:rsid w:val="00AC1530"/>
    <w:rsid w:val="00AD2BF8"/>
    <w:rsid w:val="00AD3795"/>
    <w:rsid w:val="00AE2926"/>
    <w:rsid w:val="00AE671C"/>
    <w:rsid w:val="00AE7A44"/>
    <w:rsid w:val="00B02CD1"/>
    <w:rsid w:val="00B0734F"/>
    <w:rsid w:val="00B07D42"/>
    <w:rsid w:val="00B1110C"/>
    <w:rsid w:val="00B12F94"/>
    <w:rsid w:val="00B225FD"/>
    <w:rsid w:val="00B25D17"/>
    <w:rsid w:val="00B3086D"/>
    <w:rsid w:val="00B31776"/>
    <w:rsid w:val="00B35F76"/>
    <w:rsid w:val="00B37950"/>
    <w:rsid w:val="00B47116"/>
    <w:rsid w:val="00B5215C"/>
    <w:rsid w:val="00B53CB2"/>
    <w:rsid w:val="00B5444B"/>
    <w:rsid w:val="00B63850"/>
    <w:rsid w:val="00B6433D"/>
    <w:rsid w:val="00B67A57"/>
    <w:rsid w:val="00B67C43"/>
    <w:rsid w:val="00B67CCD"/>
    <w:rsid w:val="00B8008D"/>
    <w:rsid w:val="00B87900"/>
    <w:rsid w:val="00B9043D"/>
    <w:rsid w:val="00B90B63"/>
    <w:rsid w:val="00B96D8B"/>
    <w:rsid w:val="00B970AD"/>
    <w:rsid w:val="00BA1848"/>
    <w:rsid w:val="00BB3C4A"/>
    <w:rsid w:val="00BB61E1"/>
    <w:rsid w:val="00BC5E4F"/>
    <w:rsid w:val="00BC7D29"/>
    <w:rsid w:val="00BD7C37"/>
    <w:rsid w:val="00BE2B1E"/>
    <w:rsid w:val="00BE70A2"/>
    <w:rsid w:val="00BF0C5E"/>
    <w:rsid w:val="00BF288B"/>
    <w:rsid w:val="00BF290B"/>
    <w:rsid w:val="00BF7D52"/>
    <w:rsid w:val="00C016B4"/>
    <w:rsid w:val="00C0329D"/>
    <w:rsid w:val="00C040BA"/>
    <w:rsid w:val="00C07922"/>
    <w:rsid w:val="00C13803"/>
    <w:rsid w:val="00C23C3E"/>
    <w:rsid w:val="00C25A89"/>
    <w:rsid w:val="00C3332E"/>
    <w:rsid w:val="00C36A7F"/>
    <w:rsid w:val="00C476C3"/>
    <w:rsid w:val="00C47F15"/>
    <w:rsid w:val="00C54804"/>
    <w:rsid w:val="00C570CF"/>
    <w:rsid w:val="00C602B5"/>
    <w:rsid w:val="00C64833"/>
    <w:rsid w:val="00C67DB3"/>
    <w:rsid w:val="00C730C0"/>
    <w:rsid w:val="00C80FF1"/>
    <w:rsid w:val="00C815A7"/>
    <w:rsid w:val="00C85280"/>
    <w:rsid w:val="00CA1A9A"/>
    <w:rsid w:val="00CA67B7"/>
    <w:rsid w:val="00CB088A"/>
    <w:rsid w:val="00CB6031"/>
    <w:rsid w:val="00CC71A9"/>
    <w:rsid w:val="00CE6A6A"/>
    <w:rsid w:val="00CE6EB8"/>
    <w:rsid w:val="00CF0BC0"/>
    <w:rsid w:val="00CF418E"/>
    <w:rsid w:val="00D0315C"/>
    <w:rsid w:val="00D04097"/>
    <w:rsid w:val="00D067FE"/>
    <w:rsid w:val="00D1236E"/>
    <w:rsid w:val="00D13076"/>
    <w:rsid w:val="00D17ADF"/>
    <w:rsid w:val="00D17CEB"/>
    <w:rsid w:val="00D203F1"/>
    <w:rsid w:val="00D250E1"/>
    <w:rsid w:val="00D31983"/>
    <w:rsid w:val="00D4032B"/>
    <w:rsid w:val="00D4203B"/>
    <w:rsid w:val="00D472B9"/>
    <w:rsid w:val="00D47B3B"/>
    <w:rsid w:val="00D529E2"/>
    <w:rsid w:val="00D63139"/>
    <w:rsid w:val="00D66152"/>
    <w:rsid w:val="00D72787"/>
    <w:rsid w:val="00D75BF7"/>
    <w:rsid w:val="00D81B57"/>
    <w:rsid w:val="00D82C0E"/>
    <w:rsid w:val="00D906EA"/>
    <w:rsid w:val="00D92F38"/>
    <w:rsid w:val="00D95388"/>
    <w:rsid w:val="00D9637A"/>
    <w:rsid w:val="00D965EF"/>
    <w:rsid w:val="00DA145D"/>
    <w:rsid w:val="00DB0243"/>
    <w:rsid w:val="00DB3097"/>
    <w:rsid w:val="00DB4D13"/>
    <w:rsid w:val="00DC558E"/>
    <w:rsid w:val="00DC5935"/>
    <w:rsid w:val="00DD7461"/>
    <w:rsid w:val="00DF26CF"/>
    <w:rsid w:val="00DF35DA"/>
    <w:rsid w:val="00E018EC"/>
    <w:rsid w:val="00E03F4B"/>
    <w:rsid w:val="00E04AF0"/>
    <w:rsid w:val="00E115C2"/>
    <w:rsid w:val="00E11EEF"/>
    <w:rsid w:val="00E24035"/>
    <w:rsid w:val="00E243F9"/>
    <w:rsid w:val="00E30F12"/>
    <w:rsid w:val="00E428C7"/>
    <w:rsid w:val="00E42C16"/>
    <w:rsid w:val="00E4779F"/>
    <w:rsid w:val="00E5136D"/>
    <w:rsid w:val="00E537CA"/>
    <w:rsid w:val="00E560DF"/>
    <w:rsid w:val="00E605DE"/>
    <w:rsid w:val="00E6096D"/>
    <w:rsid w:val="00E6639B"/>
    <w:rsid w:val="00E71D71"/>
    <w:rsid w:val="00E735C5"/>
    <w:rsid w:val="00E809C5"/>
    <w:rsid w:val="00E84DCE"/>
    <w:rsid w:val="00E92E0E"/>
    <w:rsid w:val="00E94550"/>
    <w:rsid w:val="00E971B3"/>
    <w:rsid w:val="00EA2722"/>
    <w:rsid w:val="00EA602A"/>
    <w:rsid w:val="00EB04A6"/>
    <w:rsid w:val="00EB2346"/>
    <w:rsid w:val="00EB5972"/>
    <w:rsid w:val="00EB7337"/>
    <w:rsid w:val="00EC3263"/>
    <w:rsid w:val="00ED1565"/>
    <w:rsid w:val="00ED2F47"/>
    <w:rsid w:val="00EE1621"/>
    <w:rsid w:val="00EE7897"/>
    <w:rsid w:val="00EF0ED1"/>
    <w:rsid w:val="00EF15CD"/>
    <w:rsid w:val="00F06556"/>
    <w:rsid w:val="00F07DC9"/>
    <w:rsid w:val="00F120C1"/>
    <w:rsid w:val="00F130D2"/>
    <w:rsid w:val="00F15E07"/>
    <w:rsid w:val="00F1725C"/>
    <w:rsid w:val="00F20CB5"/>
    <w:rsid w:val="00F41019"/>
    <w:rsid w:val="00F416A9"/>
    <w:rsid w:val="00F4184A"/>
    <w:rsid w:val="00F42BEB"/>
    <w:rsid w:val="00F5089E"/>
    <w:rsid w:val="00F558C0"/>
    <w:rsid w:val="00F577E5"/>
    <w:rsid w:val="00F60A27"/>
    <w:rsid w:val="00F63651"/>
    <w:rsid w:val="00F6456E"/>
    <w:rsid w:val="00F71DBA"/>
    <w:rsid w:val="00F755A5"/>
    <w:rsid w:val="00F81EF4"/>
    <w:rsid w:val="00F9598C"/>
    <w:rsid w:val="00F96792"/>
    <w:rsid w:val="00FA19DF"/>
    <w:rsid w:val="00FA4D9E"/>
    <w:rsid w:val="00FA4DF4"/>
    <w:rsid w:val="00FB4FA1"/>
    <w:rsid w:val="00FB52F4"/>
    <w:rsid w:val="00FB71A6"/>
    <w:rsid w:val="00FC4739"/>
    <w:rsid w:val="00FC6B2E"/>
    <w:rsid w:val="00FD72B5"/>
    <w:rsid w:val="00FE12AB"/>
    <w:rsid w:val="00FE7795"/>
    <w:rsid w:val="00FF2310"/>
    <w:rsid w:val="00FF2E06"/>
    <w:rsid w:val="6ACE67E8"/>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CB92E9"/>
  <w14:defaultImageDpi w14:val="32767"/>
  <w15:chartTrackingRefBased/>
  <w15:docId w15:val="{3E140FA7-3A2A-6D49-B3BA-F399609F293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fi-FI"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aliases w:val="Leipäteksti normaali"/>
    <w:qFormat/>
    <w:rsid w:val="008014F5"/>
    <w:pPr>
      <w:tabs>
        <w:tab w:val="left" w:pos="2268"/>
      </w:tabs>
      <w:spacing w:line="240" w:lineRule="exact"/>
      <w:ind w:left="1134"/>
    </w:pPr>
    <w:rPr>
      <w:rFonts w:ascii="Arial" w:hAnsi="Arial" w:cs="Arial"/>
      <w:color w:val="06175E" w:themeColor="text1"/>
      <w:sz w:val="18"/>
      <w:szCs w:val="18"/>
    </w:rPr>
  </w:style>
  <w:style w:type="paragraph" w:styleId="Otsikko1">
    <w:name w:val="heading 1"/>
    <w:basedOn w:val="Normaali"/>
    <w:next w:val="Normaali"/>
    <w:link w:val="Otsikko1Char"/>
    <w:uiPriority w:val="9"/>
    <w:qFormat/>
    <w:rsid w:val="0076275E"/>
    <w:pPr>
      <w:tabs>
        <w:tab w:val="left" w:pos="7294"/>
      </w:tabs>
      <w:spacing w:after="480" w:line="400" w:lineRule="exact"/>
      <w:outlineLvl w:val="0"/>
    </w:pPr>
    <w:rPr>
      <w:b/>
      <w:sz w:val="40"/>
      <w:szCs w:val="40"/>
    </w:rPr>
  </w:style>
  <w:style w:type="paragraph" w:styleId="Otsikko2">
    <w:name w:val="heading 2"/>
    <w:basedOn w:val="Normaali"/>
    <w:next w:val="Normaali"/>
    <w:link w:val="Otsikko2Char"/>
    <w:uiPriority w:val="9"/>
    <w:unhideWhenUsed/>
    <w:qFormat/>
    <w:rsid w:val="004A1305"/>
    <w:pPr>
      <w:spacing w:before="240" w:after="160" w:line="320" w:lineRule="exact"/>
      <w:outlineLvl w:val="1"/>
    </w:pPr>
    <w:rPr>
      <w:b/>
      <w:sz w:val="32"/>
      <w:szCs w:val="32"/>
    </w:rPr>
  </w:style>
  <w:style w:type="paragraph" w:styleId="Otsikko3">
    <w:name w:val="heading 3"/>
    <w:basedOn w:val="Otsikko2"/>
    <w:next w:val="Normaali"/>
    <w:link w:val="Otsikko3Char"/>
    <w:uiPriority w:val="9"/>
    <w:unhideWhenUsed/>
    <w:qFormat/>
    <w:rsid w:val="004A1305"/>
    <w:pPr>
      <w:spacing w:before="360"/>
      <w:outlineLvl w:val="2"/>
    </w:pPr>
    <w:rPr>
      <w:sz w:val="24"/>
      <w:szCs w:val="24"/>
    </w:rPr>
  </w:style>
  <w:style w:type="paragraph" w:styleId="Otsikko4">
    <w:name w:val="heading 4"/>
    <w:basedOn w:val="Otsikko3"/>
    <w:next w:val="Normaali"/>
    <w:link w:val="Otsikko4Char"/>
    <w:uiPriority w:val="9"/>
    <w:unhideWhenUsed/>
    <w:qFormat/>
    <w:rsid w:val="004A1305"/>
    <w:pPr>
      <w:outlineLvl w:val="3"/>
    </w:pPr>
    <w:rPr>
      <w:sz w:val="22"/>
      <w:szCs w:val="22"/>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uiPriority w:val="9"/>
    <w:rsid w:val="0076275E"/>
    <w:rPr>
      <w:rFonts w:ascii="Arial" w:hAnsi="Arial" w:cs="Arial"/>
      <w:b/>
      <w:color w:val="06175E" w:themeColor="text1"/>
      <w:sz w:val="40"/>
      <w:szCs w:val="40"/>
    </w:rPr>
  </w:style>
  <w:style w:type="character" w:customStyle="1" w:styleId="Otsikko2Char">
    <w:name w:val="Otsikko 2 Char"/>
    <w:basedOn w:val="Kappaleenoletusfontti"/>
    <w:link w:val="Otsikko2"/>
    <w:uiPriority w:val="9"/>
    <w:rsid w:val="004A1305"/>
    <w:rPr>
      <w:rFonts w:ascii="Arial" w:hAnsi="Arial" w:cs="Arial"/>
      <w:b/>
      <w:color w:val="06175E" w:themeColor="text1"/>
      <w:sz w:val="32"/>
      <w:szCs w:val="32"/>
    </w:rPr>
  </w:style>
  <w:style w:type="paragraph" w:styleId="Yltunniste">
    <w:name w:val="header"/>
    <w:basedOn w:val="Normaali"/>
    <w:link w:val="YltunnisteChar"/>
    <w:uiPriority w:val="99"/>
    <w:unhideWhenUsed/>
    <w:qFormat/>
    <w:rsid w:val="008D29A9"/>
    <w:pPr>
      <w:tabs>
        <w:tab w:val="center" w:pos="4819"/>
        <w:tab w:val="right" w:pos="9638"/>
      </w:tabs>
      <w:spacing w:line="240" w:lineRule="auto"/>
    </w:pPr>
  </w:style>
  <w:style w:type="character" w:customStyle="1" w:styleId="YltunnisteChar">
    <w:name w:val="Ylätunniste Char"/>
    <w:basedOn w:val="Kappaleenoletusfontti"/>
    <w:link w:val="Yltunniste"/>
    <w:uiPriority w:val="99"/>
    <w:rsid w:val="008D29A9"/>
    <w:rPr>
      <w:rFonts w:ascii="Work Sans" w:hAnsi="Work Sans" w:cs="Times New Roman (Leipäteksti, m"/>
      <w:spacing w:val="-20"/>
      <w:sz w:val="18"/>
    </w:rPr>
  </w:style>
  <w:style w:type="paragraph" w:styleId="Alatunniste">
    <w:name w:val="footer"/>
    <w:basedOn w:val="Normaali"/>
    <w:link w:val="AlatunnisteChar"/>
    <w:uiPriority w:val="99"/>
    <w:unhideWhenUsed/>
    <w:rsid w:val="008D29A9"/>
    <w:pPr>
      <w:tabs>
        <w:tab w:val="center" w:pos="4819"/>
        <w:tab w:val="right" w:pos="9638"/>
      </w:tabs>
      <w:spacing w:line="240" w:lineRule="auto"/>
    </w:pPr>
  </w:style>
  <w:style w:type="character" w:customStyle="1" w:styleId="AlatunnisteChar">
    <w:name w:val="Alatunniste Char"/>
    <w:basedOn w:val="Kappaleenoletusfontti"/>
    <w:link w:val="Alatunniste"/>
    <w:uiPriority w:val="99"/>
    <w:rsid w:val="008D29A9"/>
    <w:rPr>
      <w:rFonts w:ascii="Work Sans" w:hAnsi="Work Sans" w:cs="Times New Roman (Leipäteksti, m"/>
      <w:spacing w:val="-20"/>
      <w:sz w:val="18"/>
    </w:rPr>
  </w:style>
  <w:style w:type="character" w:customStyle="1" w:styleId="Otsikko4Char">
    <w:name w:val="Otsikko 4 Char"/>
    <w:basedOn w:val="Kappaleenoletusfontti"/>
    <w:link w:val="Otsikko4"/>
    <w:uiPriority w:val="9"/>
    <w:rsid w:val="004A1305"/>
    <w:rPr>
      <w:rFonts w:ascii="Arial" w:hAnsi="Arial" w:cs="Arial"/>
      <w:b/>
      <w:color w:val="06175E" w:themeColor="text1"/>
      <w:sz w:val="22"/>
      <w:szCs w:val="22"/>
    </w:rPr>
  </w:style>
  <w:style w:type="character" w:styleId="Hyperlinkki">
    <w:name w:val="Hyperlink"/>
    <w:basedOn w:val="Kappaleenoletusfontti"/>
    <w:uiPriority w:val="99"/>
    <w:unhideWhenUsed/>
    <w:rsid w:val="00B37950"/>
    <w:rPr>
      <w:color w:val="4B6BC8" w:themeColor="hyperlink"/>
      <w:u w:val="single"/>
    </w:rPr>
  </w:style>
  <w:style w:type="character" w:customStyle="1" w:styleId="Ratkaisematonmaininta1">
    <w:name w:val="Ratkaisematon maininta1"/>
    <w:basedOn w:val="Kappaleenoletusfontti"/>
    <w:uiPriority w:val="99"/>
    <w:rsid w:val="00B37950"/>
    <w:rPr>
      <w:color w:val="605E5C"/>
      <w:shd w:val="clear" w:color="auto" w:fill="E1DFDD"/>
    </w:rPr>
  </w:style>
  <w:style w:type="character" w:customStyle="1" w:styleId="A0">
    <w:name w:val="A0"/>
    <w:uiPriority w:val="99"/>
    <w:rsid w:val="00E6639B"/>
    <w:rPr>
      <w:rFonts w:cs="Unitext"/>
      <w:color w:val="221E1F"/>
      <w:sz w:val="16"/>
      <w:szCs w:val="16"/>
    </w:rPr>
  </w:style>
  <w:style w:type="character" w:styleId="Sivunumero">
    <w:name w:val="page number"/>
    <w:basedOn w:val="Kappaleenoletusfontti"/>
    <w:uiPriority w:val="99"/>
    <w:semiHidden/>
    <w:unhideWhenUsed/>
    <w:rsid w:val="00534BDE"/>
  </w:style>
  <w:style w:type="paragraph" w:customStyle="1" w:styleId="Yltunniste1">
    <w:name w:val="Ylätunniste1"/>
    <w:basedOn w:val="Normaali"/>
    <w:rsid w:val="00E560DF"/>
    <w:pPr>
      <w:spacing w:line="180" w:lineRule="exact"/>
      <w:jc w:val="right"/>
    </w:pPr>
    <w:rPr>
      <w:sz w:val="14"/>
    </w:rPr>
  </w:style>
  <w:style w:type="character" w:customStyle="1" w:styleId="Otsikko3Char">
    <w:name w:val="Otsikko 3 Char"/>
    <w:basedOn w:val="Kappaleenoletusfontti"/>
    <w:link w:val="Otsikko3"/>
    <w:uiPriority w:val="9"/>
    <w:rsid w:val="004A1305"/>
    <w:rPr>
      <w:rFonts w:ascii="Arial" w:hAnsi="Arial" w:cs="Arial"/>
      <w:b/>
      <w:color w:val="06175E" w:themeColor="text1"/>
    </w:rPr>
  </w:style>
  <w:style w:type="paragraph" w:customStyle="1" w:styleId="Saavutettavaleipteksti">
    <w:name w:val="Saavutettava leipäteksti"/>
    <w:basedOn w:val="Normaali"/>
    <w:qFormat/>
    <w:rsid w:val="008F000C"/>
    <w:pPr>
      <w:spacing w:line="360" w:lineRule="exact"/>
      <w:ind w:left="567"/>
    </w:pPr>
    <w:rPr>
      <w:sz w:val="22"/>
    </w:rPr>
  </w:style>
  <w:style w:type="paragraph" w:styleId="Erottuvalainaus">
    <w:name w:val="Intense Quote"/>
    <w:basedOn w:val="Normaali"/>
    <w:next w:val="Normaali"/>
    <w:link w:val="ErottuvalainausChar"/>
    <w:uiPriority w:val="30"/>
    <w:rsid w:val="00545762"/>
    <w:pPr>
      <w:pBdr>
        <w:top w:val="single" w:sz="4" w:space="10" w:color="4B6BC8" w:themeColor="accent1"/>
        <w:bottom w:val="single" w:sz="4" w:space="10" w:color="4B6BC8" w:themeColor="accent1"/>
      </w:pBdr>
      <w:spacing w:before="360" w:after="360"/>
      <w:ind w:left="864" w:right="864"/>
      <w:jc w:val="center"/>
    </w:pPr>
    <w:rPr>
      <w:iCs/>
    </w:rPr>
  </w:style>
  <w:style w:type="character" w:customStyle="1" w:styleId="ErottuvalainausChar">
    <w:name w:val="Erottuva lainaus Char"/>
    <w:basedOn w:val="Kappaleenoletusfontti"/>
    <w:link w:val="Erottuvalainaus"/>
    <w:uiPriority w:val="30"/>
    <w:rsid w:val="00545762"/>
    <w:rPr>
      <w:rFonts w:ascii="Arial" w:hAnsi="Arial" w:cs="Arial"/>
      <w:iCs/>
      <w:color w:val="06175E" w:themeColor="text1"/>
      <w:sz w:val="18"/>
      <w:szCs w:val="18"/>
    </w:rPr>
  </w:style>
  <w:style w:type="paragraph" w:styleId="Sisllysluettelonotsikko">
    <w:name w:val="TOC Heading"/>
    <w:basedOn w:val="Otsikko1"/>
    <w:next w:val="Normaali"/>
    <w:autoRedefine/>
    <w:uiPriority w:val="39"/>
    <w:unhideWhenUsed/>
    <w:qFormat/>
    <w:rsid w:val="0076275E"/>
    <w:pPr>
      <w:keepNext/>
      <w:keepLines/>
      <w:tabs>
        <w:tab w:val="clear" w:pos="2268"/>
        <w:tab w:val="clear" w:pos="7294"/>
      </w:tabs>
      <w:spacing w:before="480" w:after="0" w:line="276" w:lineRule="auto"/>
      <w:ind w:left="0"/>
      <w:outlineLvl w:val="9"/>
    </w:pPr>
    <w:rPr>
      <w:rFonts w:eastAsiaTheme="majorEastAsia" w:cstheme="majorBidi"/>
      <w:bCs/>
      <w:lang w:eastAsia="fi-FI"/>
    </w:rPr>
  </w:style>
  <w:style w:type="paragraph" w:styleId="Sisluet1">
    <w:name w:val="toc 1"/>
    <w:aliases w:val="Sisällysluettelon otsikko 1"/>
    <w:basedOn w:val="Saavutettavaleipteksti"/>
    <w:next w:val="Normaali"/>
    <w:autoRedefine/>
    <w:uiPriority w:val="39"/>
    <w:unhideWhenUsed/>
    <w:qFormat/>
    <w:rsid w:val="00D31983"/>
    <w:pPr>
      <w:tabs>
        <w:tab w:val="clear" w:pos="2268"/>
        <w:tab w:val="right" w:leader="dot" w:pos="9508"/>
      </w:tabs>
      <w:spacing w:before="240" w:after="120"/>
    </w:pPr>
    <w:rPr>
      <w:rFonts w:asciiTheme="minorHAnsi" w:hAnsiTheme="minorHAnsi" w:cstheme="minorHAnsi"/>
      <w:b/>
      <w:bCs/>
      <w:sz w:val="20"/>
      <w:szCs w:val="20"/>
    </w:rPr>
  </w:style>
  <w:style w:type="paragraph" w:styleId="Sisluet2">
    <w:name w:val="toc 2"/>
    <w:aliases w:val="Sisällysluettelon otsikko 2"/>
    <w:basedOn w:val="Saavutettavaleipteksti"/>
    <w:next w:val="Saavutettavaleipteksti"/>
    <w:autoRedefine/>
    <w:uiPriority w:val="39"/>
    <w:unhideWhenUsed/>
    <w:qFormat/>
    <w:rsid w:val="00D31983"/>
    <w:pPr>
      <w:tabs>
        <w:tab w:val="clear" w:pos="2268"/>
        <w:tab w:val="right" w:leader="dot" w:pos="9508"/>
      </w:tabs>
      <w:spacing w:before="120"/>
    </w:pPr>
    <w:rPr>
      <w:rFonts w:asciiTheme="minorHAnsi" w:hAnsiTheme="minorHAnsi" w:cstheme="minorHAnsi"/>
      <w:iCs/>
      <w:sz w:val="20"/>
      <w:szCs w:val="20"/>
    </w:rPr>
  </w:style>
  <w:style w:type="paragraph" w:styleId="Sisluet3">
    <w:name w:val="toc 3"/>
    <w:aliases w:val="Sisällysluettelon otsikko 3"/>
    <w:basedOn w:val="Saavutettavaleipteksti"/>
    <w:next w:val="Saavutettavaleipteksti"/>
    <w:autoRedefine/>
    <w:uiPriority w:val="39"/>
    <w:unhideWhenUsed/>
    <w:qFormat/>
    <w:rsid w:val="00C23C3E"/>
    <w:pPr>
      <w:tabs>
        <w:tab w:val="clear" w:pos="2268"/>
      </w:tabs>
      <w:ind w:left="1701"/>
    </w:pPr>
    <w:rPr>
      <w:rFonts w:asciiTheme="minorHAnsi" w:hAnsiTheme="minorHAnsi" w:cstheme="minorHAnsi"/>
      <w:sz w:val="20"/>
      <w:szCs w:val="20"/>
    </w:rPr>
  </w:style>
  <w:style w:type="paragraph" w:styleId="Sisluet4">
    <w:name w:val="toc 4"/>
    <w:basedOn w:val="Saavutettavaleipteksti"/>
    <w:next w:val="Saavutettavaleipteksti"/>
    <w:autoRedefine/>
    <w:uiPriority w:val="39"/>
    <w:semiHidden/>
    <w:unhideWhenUsed/>
    <w:rsid w:val="00C23C3E"/>
    <w:pPr>
      <w:tabs>
        <w:tab w:val="clear" w:pos="2268"/>
      </w:tabs>
      <w:ind w:left="2268"/>
    </w:pPr>
    <w:rPr>
      <w:rFonts w:asciiTheme="minorHAnsi" w:hAnsiTheme="minorHAnsi" w:cstheme="minorHAnsi"/>
      <w:sz w:val="20"/>
      <w:szCs w:val="20"/>
    </w:rPr>
  </w:style>
  <w:style w:type="paragraph" w:styleId="Sisluet5">
    <w:name w:val="toc 5"/>
    <w:basedOn w:val="Saavutettavaleipteksti"/>
    <w:next w:val="Normaali"/>
    <w:autoRedefine/>
    <w:uiPriority w:val="39"/>
    <w:semiHidden/>
    <w:unhideWhenUsed/>
    <w:rsid w:val="00D31983"/>
    <w:pPr>
      <w:tabs>
        <w:tab w:val="clear" w:pos="2268"/>
      </w:tabs>
      <w:ind w:left="2268"/>
    </w:pPr>
    <w:rPr>
      <w:rFonts w:asciiTheme="minorHAnsi" w:hAnsiTheme="minorHAnsi" w:cstheme="minorHAnsi"/>
      <w:sz w:val="20"/>
      <w:szCs w:val="20"/>
    </w:rPr>
  </w:style>
  <w:style w:type="paragraph" w:styleId="Sisluet6">
    <w:name w:val="toc 6"/>
    <w:basedOn w:val="Saavutettavaleipteksti"/>
    <w:next w:val="Saavutettavaleipteksti"/>
    <w:autoRedefine/>
    <w:uiPriority w:val="39"/>
    <w:semiHidden/>
    <w:unhideWhenUsed/>
    <w:rsid w:val="00D31983"/>
    <w:pPr>
      <w:tabs>
        <w:tab w:val="clear" w:pos="2268"/>
      </w:tabs>
      <w:ind w:left="2835"/>
    </w:pPr>
    <w:rPr>
      <w:rFonts w:asciiTheme="minorHAnsi" w:hAnsiTheme="minorHAnsi" w:cstheme="minorHAnsi"/>
      <w:sz w:val="20"/>
      <w:szCs w:val="20"/>
    </w:rPr>
  </w:style>
  <w:style w:type="paragraph" w:styleId="Sisluet7">
    <w:name w:val="toc 7"/>
    <w:basedOn w:val="Saavutettavaleipteksti"/>
    <w:next w:val="Saavutettavaleipteksti"/>
    <w:autoRedefine/>
    <w:uiPriority w:val="39"/>
    <w:semiHidden/>
    <w:unhideWhenUsed/>
    <w:rsid w:val="00D31983"/>
    <w:pPr>
      <w:tabs>
        <w:tab w:val="clear" w:pos="2268"/>
      </w:tabs>
      <w:ind w:left="2835"/>
    </w:pPr>
    <w:rPr>
      <w:rFonts w:asciiTheme="minorHAnsi" w:hAnsiTheme="minorHAnsi" w:cstheme="minorHAnsi"/>
      <w:sz w:val="20"/>
      <w:szCs w:val="20"/>
    </w:rPr>
  </w:style>
  <w:style w:type="paragraph" w:styleId="Sisluet8">
    <w:name w:val="toc 8"/>
    <w:basedOn w:val="Saavutettavaleipteksti"/>
    <w:next w:val="Saavutettavaleipteksti"/>
    <w:autoRedefine/>
    <w:uiPriority w:val="39"/>
    <w:semiHidden/>
    <w:unhideWhenUsed/>
    <w:rsid w:val="00D31983"/>
    <w:pPr>
      <w:tabs>
        <w:tab w:val="clear" w:pos="2268"/>
      </w:tabs>
      <w:ind w:left="2835"/>
    </w:pPr>
    <w:rPr>
      <w:rFonts w:asciiTheme="minorHAnsi" w:hAnsiTheme="minorHAnsi" w:cstheme="minorHAnsi"/>
      <w:sz w:val="20"/>
      <w:szCs w:val="20"/>
    </w:rPr>
  </w:style>
  <w:style w:type="paragraph" w:styleId="Sisluet9">
    <w:name w:val="toc 9"/>
    <w:basedOn w:val="Saavutettavaleipteksti"/>
    <w:next w:val="Saavutettavaleipteksti"/>
    <w:autoRedefine/>
    <w:uiPriority w:val="39"/>
    <w:semiHidden/>
    <w:unhideWhenUsed/>
    <w:rsid w:val="00D31983"/>
    <w:pPr>
      <w:tabs>
        <w:tab w:val="clear" w:pos="2268"/>
      </w:tabs>
      <w:ind w:left="2835"/>
    </w:pPr>
    <w:rPr>
      <w:rFonts w:asciiTheme="minorHAnsi" w:hAnsiTheme="minorHAnsi" w:cstheme="minorHAnsi"/>
      <w:sz w:val="20"/>
      <w:szCs w:val="20"/>
    </w:rPr>
  </w:style>
  <w:style w:type="paragraph" w:customStyle="1" w:styleId="Vliotsikko">
    <w:name w:val="Väliotsikko"/>
    <w:basedOn w:val="Normaali"/>
    <w:qFormat/>
    <w:rsid w:val="00EB5972"/>
    <w:pPr>
      <w:spacing w:before="240" w:line="360" w:lineRule="auto"/>
      <w:outlineLvl w:val="4"/>
    </w:pPr>
    <w:rPr>
      <w:b/>
      <w:bCs/>
      <w:sz w:val="22"/>
      <w:szCs w:val="22"/>
    </w:rPr>
  </w:style>
  <w:style w:type="paragraph" w:customStyle="1" w:styleId="Dokumentinpotsikko">
    <w:name w:val="Dokumentin pääotsikko"/>
    <w:basedOn w:val="Normaali"/>
    <w:qFormat/>
    <w:rsid w:val="00D472B9"/>
    <w:pPr>
      <w:spacing w:line="480" w:lineRule="exact"/>
    </w:pPr>
    <w:rPr>
      <w:b/>
      <w:bCs/>
      <w:sz w:val="40"/>
      <w:szCs w:val="40"/>
    </w:rPr>
  </w:style>
  <w:style w:type="paragraph" w:styleId="Luettelokappale">
    <w:name w:val="List Paragraph"/>
    <w:basedOn w:val="Saavutettavaleipteksti"/>
    <w:uiPriority w:val="34"/>
    <w:qFormat/>
    <w:rsid w:val="0040361D"/>
    <w:pPr>
      <w:numPr>
        <w:numId w:val="24"/>
      </w:numPr>
    </w:pPr>
  </w:style>
  <w:style w:type="table" w:styleId="TaulukkoRuudukko">
    <w:name w:val="Table Grid"/>
    <w:basedOn w:val="Normaalitaulukko"/>
    <w:uiPriority w:val="39"/>
    <w:rsid w:val="00854CE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Ruudukkotaulukko3">
    <w:name w:val="Grid Table 3"/>
    <w:basedOn w:val="Normaalitaulukko"/>
    <w:uiPriority w:val="48"/>
    <w:rsid w:val="009B40C6"/>
    <w:tblPr>
      <w:tblStyleRowBandSize w:val="1"/>
      <w:tblStyleColBandSize w:val="1"/>
      <w:tblBorders>
        <w:top w:val="single" w:sz="4" w:space="0" w:color="1741F0" w:themeColor="text1" w:themeTint="99"/>
        <w:left w:val="single" w:sz="4" w:space="0" w:color="1741F0" w:themeColor="text1" w:themeTint="99"/>
        <w:bottom w:val="single" w:sz="4" w:space="0" w:color="1741F0" w:themeColor="text1" w:themeTint="99"/>
        <w:right w:val="single" w:sz="4" w:space="0" w:color="1741F0" w:themeColor="text1" w:themeTint="99"/>
        <w:insideH w:val="single" w:sz="4" w:space="0" w:color="1741F0" w:themeColor="text1" w:themeTint="99"/>
        <w:insideV w:val="single" w:sz="4" w:space="0" w:color="1741F0" w:themeColor="text1" w:themeTint="99"/>
      </w:tblBorders>
    </w:tblPr>
    <w:tblStylePr w:type="firstRow">
      <w:rPr>
        <w:b/>
        <w:bCs/>
      </w:rPr>
      <w:tblPr/>
      <w:tcPr>
        <w:tcBorders>
          <w:top w:val="nil"/>
          <w:left w:val="nil"/>
          <w:right w:val="nil"/>
          <w:insideH w:val="nil"/>
          <w:insideV w:val="nil"/>
        </w:tcBorders>
        <w:shd w:val="clear" w:color="auto" w:fill="FFFEFE" w:themeFill="background1"/>
      </w:tcPr>
    </w:tblStylePr>
    <w:tblStylePr w:type="lastRow">
      <w:rPr>
        <w:b/>
        <w:bCs/>
      </w:rPr>
      <w:tblPr/>
      <w:tcPr>
        <w:tcBorders>
          <w:left w:val="nil"/>
          <w:bottom w:val="nil"/>
          <w:right w:val="nil"/>
          <w:insideH w:val="nil"/>
          <w:insideV w:val="nil"/>
        </w:tcBorders>
        <w:shd w:val="clear" w:color="auto" w:fill="FFFEFE" w:themeFill="background1"/>
      </w:tcPr>
    </w:tblStylePr>
    <w:tblStylePr w:type="firstCol">
      <w:pPr>
        <w:jc w:val="right"/>
      </w:pPr>
      <w:rPr>
        <w:i/>
        <w:iCs/>
      </w:rPr>
      <w:tblPr/>
      <w:tcPr>
        <w:tcBorders>
          <w:top w:val="nil"/>
          <w:left w:val="nil"/>
          <w:bottom w:val="nil"/>
          <w:insideH w:val="nil"/>
          <w:insideV w:val="nil"/>
        </w:tcBorders>
        <w:shd w:val="clear" w:color="auto" w:fill="FFFEFE" w:themeFill="background1"/>
      </w:tcPr>
    </w:tblStylePr>
    <w:tblStylePr w:type="lastCol">
      <w:rPr>
        <w:i/>
        <w:iCs/>
      </w:rPr>
      <w:tblPr/>
      <w:tcPr>
        <w:tcBorders>
          <w:top w:val="nil"/>
          <w:bottom w:val="nil"/>
          <w:right w:val="nil"/>
          <w:insideH w:val="nil"/>
          <w:insideV w:val="nil"/>
        </w:tcBorders>
        <w:shd w:val="clear" w:color="auto" w:fill="FFFEFE" w:themeFill="background1"/>
      </w:tcPr>
    </w:tblStylePr>
    <w:tblStylePr w:type="band1Vert">
      <w:tblPr/>
      <w:tcPr>
        <w:shd w:val="clear" w:color="auto" w:fill="B1BFFA" w:themeFill="text1" w:themeFillTint="33"/>
      </w:tcPr>
    </w:tblStylePr>
    <w:tblStylePr w:type="band1Horz">
      <w:tblPr/>
      <w:tcPr>
        <w:shd w:val="clear" w:color="auto" w:fill="B1BFFA" w:themeFill="text1" w:themeFillTint="33"/>
      </w:tcPr>
    </w:tblStylePr>
    <w:tblStylePr w:type="neCell">
      <w:tblPr/>
      <w:tcPr>
        <w:tcBorders>
          <w:bottom w:val="single" w:sz="4" w:space="0" w:color="1741F0" w:themeColor="text1" w:themeTint="99"/>
        </w:tcBorders>
      </w:tcPr>
    </w:tblStylePr>
    <w:tblStylePr w:type="nwCell">
      <w:tblPr/>
      <w:tcPr>
        <w:tcBorders>
          <w:bottom w:val="single" w:sz="4" w:space="0" w:color="1741F0" w:themeColor="text1" w:themeTint="99"/>
        </w:tcBorders>
      </w:tcPr>
    </w:tblStylePr>
    <w:tblStylePr w:type="seCell">
      <w:tblPr/>
      <w:tcPr>
        <w:tcBorders>
          <w:top w:val="single" w:sz="4" w:space="0" w:color="1741F0" w:themeColor="text1" w:themeTint="99"/>
        </w:tcBorders>
      </w:tcPr>
    </w:tblStylePr>
    <w:tblStylePr w:type="swCell">
      <w:tblPr/>
      <w:tcPr>
        <w:tcBorders>
          <w:top w:val="single" w:sz="4" w:space="0" w:color="1741F0" w:themeColor="text1" w:themeTint="99"/>
        </w:tcBorders>
      </w:tcPr>
    </w:tblStylePr>
  </w:style>
  <w:style w:type="table" w:styleId="Ruudukkotaulukko4">
    <w:name w:val="Grid Table 4"/>
    <w:basedOn w:val="Normaalitaulukko"/>
    <w:uiPriority w:val="49"/>
    <w:rsid w:val="009B40C6"/>
    <w:tblPr>
      <w:tblStyleRowBandSize w:val="1"/>
      <w:tblStyleColBandSize w:val="1"/>
      <w:tblBorders>
        <w:top w:val="single" w:sz="4" w:space="0" w:color="1741F0" w:themeColor="text1" w:themeTint="99"/>
        <w:left w:val="single" w:sz="4" w:space="0" w:color="1741F0" w:themeColor="text1" w:themeTint="99"/>
        <w:bottom w:val="single" w:sz="4" w:space="0" w:color="1741F0" w:themeColor="text1" w:themeTint="99"/>
        <w:right w:val="single" w:sz="4" w:space="0" w:color="1741F0" w:themeColor="text1" w:themeTint="99"/>
        <w:insideH w:val="single" w:sz="4" w:space="0" w:color="1741F0" w:themeColor="text1" w:themeTint="99"/>
        <w:insideV w:val="single" w:sz="4" w:space="0" w:color="1741F0" w:themeColor="text1" w:themeTint="99"/>
      </w:tblBorders>
    </w:tblPr>
    <w:tblStylePr w:type="firstRow">
      <w:rPr>
        <w:b/>
        <w:bCs/>
        <w:color w:val="FFFEFE" w:themeColor="background1"/>
      </w:rPr>
      <w:tblPr/>
      <w:tcPr>
        <w:tcBorders>
          <w:top w:val="single" w:sz="4" w:space="0" w:color="06175E" w:themeColor="text1"/>
          <w:left w:val="single" w:sz="4" w:space="0" w:color="06175E" w:themeColor="text1"/>
          <w:bottom w:val="single" w:sz="4" w:space="0" w:color="06175E" w:themeColor="text1"/>
          <w:right w:val="single" w:sz="4" w:space="0" w:color="06175E" w:themeColor="text1"/>
          <w:insideH w:val="nil"/>
          <w:insideV w:val="nil"/>
        </w:tcBorders>
        <w:shd w:val="clear" w:color="auto" w:fill="06175E" w:themeFill="text1"/>
      </w:tcPr>
    </w:tblStylePr>
    <w:tblStylePr w:type="lastRow">
      <w:rPr>
        <w:b/>
        <w:bCs/>
      </w:rPr>
      <w:tblPr/>
      <w:tcPr>
        <w:tcBorders>
          <w:top w:val="double" w:sz="4" w:space="0" w:color="06175E" w:themeColor="text1"/>
        </w:tcBorders>
      </w:tcPr>
    </w:tblStylePr>
    <w:tblStylePr w:type="firstCol">
      <w:rPr>
        <w:b/>
        <w:bCs/>
      </w:rPr>
    </w:tblStylePr>
    <w:tblStylePr w:type="lastCol">
      <w:rPr>
        <w:b/>
        <w:bCs/>
      </w:rPr>
    </w:tblStylePr>
    <w:tblStylePr w:type="band1Vert">
      <w:tblPr/>
      <w:tcPr>
        <w:shd w:val="clear" w:color="auto" w:fill="B1BFFA" w:themeFill="text1" w:themeFillTint="33"/>
      </w:tcPr>
    </w:tblStylePr>
    <w:tblStylePr w:type="band1Horz">
      <w:tblPr/>
      <w:tcPr>
        <w:shd w:val="clear" w:color="auto" w:fill="B1BFFA" w:themeFill="text1" w:themeFillTint="33"/>
      </w:tcPr>
    </w:tblStylePr>
  </w:style>
  <w:style w:type="table" w:styleId="Ruudukkotaulukko4-korostus3">
    <w:name w:val="Grid Table 4 Accent 3"/>
    <w:aliases w:val="Pohde-taulukko"/>
    <w:basedOn w:val="Luettelotaulukko4-korostus3"/>
    <w:uiPriority w:val="49"/>
    <w:rsid w:val="00075087"/>
    <w:rPr>
      <w:sz w:val="22"/>
      <w:szCs w:val="20"/>
      <w:lang w:eastAsia="fi-FI"/>
    </w:rPr>
    <w:tblPr>
      <w:tblInd w:w="567" w:type="dxa"/>
      <w:tblBorders>
        <w:top w:val="none" w:sz="0" w:space="0" w:color="auto"/>
        <w:left w:val="none" w:sz="0" w:space="0" w:color="auto"/>
        <w:bottom w:val="none" w:sz="0" w:space="0" w:color="auto"/>
        <w:right w:val="none" w:sz="0" w:space="0" w:color="auto"/>
        <w:insideH w:val="none" w:sz="0" w:space="0" w:color="auto"/>
        <w:insideV w:val="single" w:sz="4" w:space="0" w:color="FFCBBA" w:themeColor="accent3" w:themeTint="99"/>
      </w:tblBorders>
    </w:tblPr>
    <w:tblStylePr w:type="firstRow">
      <w:rPr>
        <w:rFonts w:asciiTheme="majorHAnsi" w:hAnsiTheme="majorHAnsi"/>
        <w:b/>
        <w:bCs/>
        <w:color w:val="06175E" w:themeColor="text1"/>
        <w:sz w:val="22"/>
      </w:rPr>
      <w:tblPr/>
      <w:tcPr>
        <w:tcBorders>
          <w:top w:val="nil"/>
          <w:left w:val="nil"/>
          <w:bottom w:val="nil"/>
          <w:right w:val="nil"/>
          <w:insideH w:val="nil"/>
          <w:insideV w:val="nil"/>
          <w:tl2br w:val="nil"/>
          <w:tr2bl w:val="nil"/>
        </w:tcBorders>
        <w:shd w:val="clear" w:color="auto" w:fill="FBE9E3"/>
      </w:tcPr>
    </w:tblStylePr>
    <w:tblStylePr w:type="lastRow">
      <w:rPr>
        <w:rFonts w:asciiTheme="majorHAnsi" w:hAnsiTheme="majorHAnsi"/>
        <w:b w:val="0"/>
        <w:bCs/>
        <w:sz w:val="22"/>
      </w:rPr>
      <w:tblPr/>
      <w:tcPr>
        <w:tcBorders>
          <w:top w:val="double" w:sz="4" w:space="0" w:color="FFA98D" w:themeColor="accent3"/>
        </w:tcBorders>
      </w:tcPr>
    </w:tblStylePr>
    <w:tblStylePr w:type="firstCol">
      <w:rPr>
        <w:rFonts w:asciiTheme="majorHAnsi" w:hAnsiTheme="majorHAnsi"/>
        <w:b w:val="0"/>
        <w:bCs/>
        <w:sz w:val="22"/>
      </w:rPr>
    </w:tblStylePr>
    <w:tblStylePr w:type="lastCol">
      <w:rPr>
        <w:rFonts w:asciiTheme="minorHAnsi" w:hAnsiTheme="minorHAnsi"/>
        <w:b w:val="0"/>
        <w:bCs/>
        <w:sz w:val="22"/>
      </w:rPr>
    </w:tblStylePr>
    <w:tblStylePr w:type="band1Vert">
      <w:rPr>
        <w:rFonts w:ascii="Arial" w:hAnsi="Arial"/>
        <w:sz w:val="22"/>
      </w:rPr>
      <w:tblPr/>
      <w:tcPr>
        <w:shd w:val="clear" w:color="auto" w:fill="FFEDE8" w:themeFill="accent3" w:themeFillTint="33"/>
      </w:tcPr>
    </w:tblStylePr>
    <w:tblStylePr w:type="band2Vert">
      <w:rPr>
        <w:rFonts w:asciiTheme="minorHAnsi" w:hAnsiTheme="minorHAnsi"/>
        <w:sz w:val="22"/>
      </w:rPr>
    </w:tblStylePr>
    <w:tblStylePr w:type="band1Horz">
      <w:pPr>
        <w:wordWrap/>
        <w:spacing w:line="240" w:lineRule="auto"/>
        <w:ind w:leftChars="0" w:left="-57"/>
        <w:jc w:val="left"/>
        <w:outlineLvl w:val="9"/>
      </w:pPr>
      <w:tblPr/>
      <w:tcPr>
        <w:shd w:val="clear" w:color="auto" w:fill="FFFEFE" w:themeFill="background1"/>
      </w:tcPr>
    </w:tblStylePr>
    <w:tblStylePr w:type="band2Horz">
      <w:rPr>
        <w:rFonts w:asciiTheme="majorHAnsi" w:hAnsiTheme="majorHAnsi"/>
        <w:sz w:val="22"/>
      </w:rPr>
      <w:tblPr/>
      <w:tcPr>
        <w:shd w:val="clear" w:color="auto" w:fill="F0EEEE"/>
      </w:tcPr>
    </w:tblStylePr>
    <w:tblStylePr w:type="nwCell">
      <w:rPr>
        <w:rFonts w:asciiTheme="minorHAnsi" w:hAnsiTheme="minorHAnsi"/>
        <w:b w:val="0"/>
        <w:sz w:val="22"/>
      </w:rPr>
    </w:tblStylePr>
  </w:style>
  <w:style w:type="numbering" w:customStyle="1" w:styleId="Monitasoinentyyli">
    <w:name w:val="Monitasoinen tyyli"/>
    <w:uiPriority w:val="99"/>
    <w:rsid w:val="001671E7"/>
    <w:pPr>
      <w:numPr>
        <w:numId w:val="27"/>
      </w:numPr>
    </w:pPr>
  </w:style>
  <w:style w:type="paragraph" w:customStyle="1" w:styleId="Taulukkotyyli">
    <w:name w:val="Taulukkotyyli"/>
    <w:basedOn w:val="Saavutettavaleipteksti"/>
    <w:qFormat/>
    <w:rsid w:val="00E560DF"/>
    <w:pPr>
      <w:ind w:left="0"/>
    </w:pPr>
  </w:style>
  <w:style w:type="paragraph" w:customStyle="1" w:styleId="Taulukontekstityyli">
    <w:name w:val="Taulukon tekstityyli"/>
    <w:basedOn w:val="Saavutettavaleipteksti"/>
    <w:qFormat/>
    <w:rsid w:val="00E560DF"/>
    <w:pPr>
      <w:ind w:left="0"/>
    </w:pPr>
  </w:style>
  <w:style w:type="table" w:styleId="Luettelotaulukko4-korostus3">
    <w:name w:val="List Table 4 Accent 3"/>
    <w:basedOn w:val="Normaalitaulukko"/>
    <w:uiPriority w:val="49"/>
    <w:rsid w:val="00880CCC"/>
    <w:tblPr>
      <w:tblStyleRowBandSize w:val="1"/>
      <w:tblStyleColBandSize w:val="1"/>
      <w:tblBorders>
        <w:top w:val="single" w:sz="4" w:space="0" w:color="FFCBBA" w:themeColor="accent3" w:themeTint="99"/>
        <w:left w:val="single" w:sz="4" w:space="0" w:color="FFCBBA" w:themeColor="accent3" w:themeTint="99"/>
        <w:bottom w:val="single" w:sz="4" w:space="0" w:color="FFCBBA" w:themeColor="accent3" w:themeTint="99"/>
        <w:right w:val="single" w:sz="4" w:space="0" w:color="FFCBBA" w:themeColor="accent3" w:themeTint="99"/>
        <w:insideH w:val="single" w:sz="4" w:space="0" w:color="FFCBBA" w:themeColor="accent3" w:themeTint="99"/>
      </w:tblBorders>
    </w:tblPr>
    <w:tblStylePr w:type="firstRow">
      <w:rPr>
        <w:b/>
        <w:bCs/>
        <w:color w:val="FFFEFE" w:themeColor="background1"/>
      </w:rPr>
      <w:tblPr/>
      <w:tcPr>
        <w:tcBorders>
          <w:top w:val="single" w:sz="4" w:space="0" w:color="FFA98D" w:themeColor="accent3"/>
          <w:left w:val="single" w:sz="4" w:space="0" w:color="FFA98D" w:themeColor="accent3"/>
          <w:bottom w:val="single" w:sz="4" w:space="0" w:color="FFA98D" w:themeColor="accent3"/>
          <w:right w:val="single" w:sz="4" w:space="0" w:color="FFA98D" w:themeColor="accent3"/>
          <w:insideH w:val="nil"/>
        </w:tcBorders>
        <w:shd w:val="clear" w:color="auto" w:fill="FFA98D" w:themeFill="accent3"/>
      </w:tcPr>
    </w:tblStylePr>
    <w:tblStylePr w:type="lastRow">
      <w:rPr>
        <w:b/>
        <w:bCs/>
      </w:rPr>
      <w:tblPr/>
      <w:tcPr>
        <w:tcBorders>
          <w:top w:val="double" w:sz="4" w:space="0" w:color="FFCBBA" w:themeColor="accent3" w:themeTint="99"/>
        </w:tcBorders>
      </w:tcPr>
    </w:tblStylePr>
    <w:tblStylePr w:type="firstCol">
      <w:rPr>
        <w:b/>
        <w:bCs/>
      </w:rPr>
    </w:tblStylePr>
    <w:tblStylePr w:type="lastCol">
      <w:rPr>
        <w:b/>
        <w:bCs/>
      </w:rPr>
    </w:tblStylePr>
    <w:tblStylePr w:type="band1Vert">
      <w:tblPr/>
      <w:tcPr>
        <w:shd w:val="clear" w:color="auto" w:fill="FFEDE8" w:themeFill="accent3" w:themeFillTint="33"/>
      </w:tcPr>
    </w:tblStylePr>
    <w:tblStylePr w:type="band1Horz">
      <w:tblPr/>
      <w:tcPr>
        <w:shd w:val="clear" w:color="auto" w:fill="FFEDE8" w:themeFill="accent3" w:themeFillTint="33"/>
      </w:tcPr>
    </w:tblStylePr>
  </w:style>
  <w:style w:type="table" w:styleId="Ruudukkotaulukko4-korostus4">
    <w:name w:val="Grid Table 4 Accent 4"/>
    <w:basedOn w:val="Normaalitaulukko"/>
    <w:uiPriority w:val="49"/>
    <w:rsid w:val="001A7780"/>
    <w:tblPr>
      <w:tblStyleRowBandSize w:val="1"/>
      <w:tblStyleColBandSize w:val="1"/>
      <w:tblBorders>
        <w:top w:val="single" w:sz="4" w:space="0" w:color="FFDBD0" w:themeColor="accent4" w:themeTint="99"/>
        <w:left w:val="single" w:sz="4" w:space="0" w:color="FFDBD0" w:themeColor="accent4" w:themeTint="99"/>
        <w:bottom w:val="single" w:sz="4" w:space="0" w:color="FFDBD0" w:themeColor="accent4" w:themeTint="99"/>
        <w:right w:val="single" w:sz="4" w:space="0" w:color="FFDBD0" w:themeColor="accent4" w:themeTint="99"/>
        <w:insideH w:val="single" w:sz="4" w:space="0" w:color="FFDBD0" w:themeColor="accent4" w:themeTint="99"/>
        <w:insideV w:val="single" w:sz="4" w:space="0" w:color="FFDBD0" w:themeColor="accent4" w:themeTint="99"/>
      </w:tblBorders>
    </w:tblPr>
    <w:tblStylePr w:type="firstRow">
      <w:rPr>
        <w:b/>
        <w:bCs/>
        <w:color w:val="FFFEFE" w:themeColor="background1"/>
      </w:rPr>
      <w:tblPr/>
      <w:tcPr>
        <w:tcBorders>
          <w:top w:val="single" w:sz="4" w:space="0" w:color="FFC4B2" w:themeColor="accent4"/>
          <w:left w:val="single" w:sz="4" w:space="0" w:color="FFC4B2" w:themeColor="accent4"/>
          <w:bottom w:val="single" w:sz="4" w:space="0" w:color="FFC4B2" w:themeColor="accent4"/>
          <w:right w:val="single" w:sz="4" w:space="0" w:color="FFC4B2" w:themeColor="accent4"/>
          <w:insideH w:val="nil"/>
          <w:insideV w:val="nil"/>
        </w:tcBorders>
        <w:shd w:val="clear" w:color="auto" w:fill="FFC4B2" w:themeFill="accent4"/>
      </w:tcPr>
    </w:tblStylePr>
    <w:tblStylePr w:type="lastRow">
      <w:rPr>
        <w:b/>
        <w:bCs/>
      </w:rPr>
      <w:tblPr/>
      <w:tcPr>
        <w:tcBorders>
          <w:top w:val="double" w:sz="4" w:space="0" w:color="FFC4B2" w:themeColor="accent4"/>
        </w:tcBorders>
      </w:tcPr>
    </w:tblStylePr>
    <w:tblStylePr w:type="firstCol">
      <w:rPr>
        <w:b/>
        <w:bCs/>
      </w:rPr>
    </w:tblStylePr>
    <w:tblStylePr w:type="lastCol">
      <w:rPr>
        <w:b/>
        <w:bCs/>
      </w:rPr>
    </w:tblStylePr>
    <w:tblStylePr w:type="band1Vert">
      <w:tblPr/>
      <w:tcPr>
        <w:shd w:val="clear" w:color="auto" w:fill="FFF2EF" w:themeFill="accent4" w:themeFillTint="33"/>
      </w:tcPr>
    </w:tblStylePr>
    <w:tblStylePr w:type="band1Horz">
      <w:tblPr/>
      <w:tcPr>
        <w:shd w:val="clear" w:color="auto" w:fill="FFF2EF" w:themeFill="accent4" w:themeFillTint="33"/>
      </w:tcPr>
    </w:tblStylePr>
  </w:style>
  <w:style w:type="table" w:customStyle="1" w:styleId="TaulukkoRuudukko1">
    <w:name w:val="Taulukko Ruudukko1"/>
    <w:basedOn w:val="Normaalitaulukko"/>
    <w:next w:val="TaulukkoRuudukko"/>
    <w:rsid w:val="003C45F9"/>
    <w:rPr>
      <w:rFonts w:ascii="Times New Roman" w:eastAsia="Times New Roman" w:hAnsi="Times New Roman" w:cs="Times New Roman"/>
      <w:sz w:val="20"/>
      <w:szCs w:val="20"/>
      <w:lang w:eastAsia="fi-F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ikkamerkkiteksti">
    <w:name w:val="Placeholder Text"/>
    <w:basedOn w:val="Kappaleenoletusfontti"/>
    <w:uiPriority w:val="99"/>
    <w:semiHidden/>
    <w:rsid w:val="00854F72"/>
    <w:rPr>
      <w:color w:val="808080"/>
    </w:rPr>
  </w:style>
  <w:style w:type="character" w:styleId="Kommentinviite">
    <w:name w:val="annotation reference"/>
    <w:basedOn w:val="Kappaleenoletusfontti"/>
    <w:uiPriority w:val="99"/>
    <w:semiHidden/>
    <w:unhideWhenUsed/>
    <w:rsid w:val="00547404"/>
    <w:rPr>
      <w:sz w:val="16"/>
      <w:szCs w:val="16"/>
    </w:rPr>
  </w:style>
  <w:style w:type="paragraph" w:styleId="Kommentinteksti">
    <w:name w:val="annotation text"/>
    <w:basedOn w:val="Normaali"/>
    <w:link w:val="KommentintekstiChar"/>
    <w:uiPriority w:val="99"/>
    <w:unhideWhenUsed/>
    <w:rsid w:val="00547404"/>
    <w:pPr>
      <w:spacing w:line="240" w:lineRule="auto"/>
    </w:pPr>
    <w:rPr>
      <w:sz w:val="20"/>
      <w:szCs w:val="20"/>
    </w:rPr>
  </w:style>
  <w:style w:type="character" w:customStyle="1" w:styleId="KommentintekstiChar">
    <w:name w:val="Kommentin teksti Char"/>
    <w:basedOn w:val="Kappaleenoletusfontti"/>
    <w:link w:val="Kommentinteksti"/>
    <w:uiPriority w:val="99"/>
    <w:rsid w:val="00547404"/>
    <w:rPr>
      <w:rFonts w:ascii="Arial" w:hAnsi="Arial" w:cs="Arial"/>
      <w:color w:val="06175E" w:themeColor="text1"/>
      <w:sz w:val="20"/>
      <w:szCs w:val="20"/>
    </w:rPr>
  </w:style>
  <w:style w:type="paragraph" w:styleId="Kommentinotsikko">
    <w:name w:val="annotation subject"/>
    <w:basedOn w:val="Kommentinteksti"/>
    <w:next w:val="Kommentinteksti"/>
    <w:link w:val="KommentinotsikkoChar"/>
    <w:uiPriority w:val="99"/>
    <w:semiHidden/>
    <w:unhideWhenUsed/>
    <w:rsid w:val="00547404"/>
    <w:rPr>
      <w:b/>
      <w:bCs/>
    </w:rPr>
  </w:style>
  <w:style w:type="character" w:customStyle="1" w:styleId="KommentinotsikkoChar">
    <w:name w:val="Kommentin otsikko Char"/>
    <w:basedOn w:val="KommentintekstiChar"/>
    <w:link w:val="Kommentinotsikko"/>
    <w:uiPriority w:val="99"/>
    <w:semiHidden/>
    <w:rsid w:val="00547404"/>
    <w:rPr>
      <w:rFonts w:ascii="Arial" w:hAnsi="Arial" w:cs="Arial"/>
      <w:b/>
      <w:bCs/>
      <w:color w:val="06175E" w:themeColor="text1"/>
      <w:sz w:val="20"/>
      <w:szCs w:val="20"/>
    </w:rPr>
  </w:style>
  <w:style w:type="paragraph" w:styleId="Seliteteksti">
    <w:name w:val="Balloon Text"/>
    <w:basedOn w:val="Normaali"/>
    <w:link w:val="SelitetekstiChar"/>
    <w:uiPriority w:val="99"/>
    <w:semiHidden/>
    <w:unhideWhenUsed/>
    <w:rsid w:val="00547404"/>
    <w:pPr>
      <w:spacing w:line="240" w:lineRule="auto"/>
    </w:pPr>
    <w:rPr>
      <w:rFonts w:ascii="Segoe UI" w:hAnsi="Segoe UI" w:cs="Segoe UI"/>
    </w:rPr>
  </w:style>
  <w:style w:type="character" w:customStyle="1" w:styleId="SelitetekstiChar">
    <w:name w:val="Seliteteksti Char"/>
    <w:basedOn w:val="Kappaleenoletusfontti"/>
    <w:link w:val="Seliteteksti"/>
    <w:uiPriority w:val="99"/>
    <w:semiHidden/>
    <w:rsid w:val="00547404"/>
    <w:rPr>
      <w:rFonts w:ascii="Segoe UI" w:hAnsi="Segoe UI" w:cs="Segoe UI"/>
      <w:color w:val="06175E" w:themeColor="text1"/>
      <w:sz w:val="18"/>
      <w:szCs w:val="18"/>
    </w:rPr>
  </w:style>
  <w:style w:type="character" w:styleId="Ratkaisematonmaininta">
    <w:name w:val="Unresolved Mention"/>
    <w:basedOn w:val="Kappaleenoletusfontti"/>
    <w:uiPriority w:val="99"/>
    <w:semiHidden/>
    <w:unhideWhenUsed/>
    <w:rsid w:val="00075747"/>
    <w:rPr>
      <w:color w:val="605E5C"/>
      <w:shd w:val="clear" w:color="auto" w:fill="E1DFDD"/>
    </w:rPr>
  </w:style>
  <w:style w:type="character" w:customStyle="1" w:styleId="Tyyli1">
    <w:name w:val="Tyyli1"/>
    <w:basedOn w:val="Kappaleenoletusfontti"/>
    <w:uiPriority w:val="1"/>
    <w:rsid w:val="00102536"/>
    <w:rPr>
      <w:b/>
    </w:rPr>
  </w:style>
  <w:style w:type="character" w:customStyle="1" w:styleId="Lihavoitu">
    <w:name w:val="Lihavoitu"/>
    <w:basedOn w:val="Kappaleenoletusfontti"/>
    <w:uiPriority w:val="1"/>
    <w:qFormat/>
    <w:rsid w:val="00102536"/>
    <w:rPr>
      <w:b/>
    </w:rPr>
  </w:style>
  <w:style w:type="character" w:customStyle="1" w:styleId="Tyyli2">
    <w:name w:val="Tyyli2"/>
    <w:basedOn w:val="Lihavoitu"/>
    <w:uiPriority w:val="1"/>
    <w:rsid w:val="00102536"/>
    <w:rPr>
      <w:b/>
    </w:rPr>
  </w:style>
  <w:style w:type="character" w:customStyle="1" w:styleId="Tyyli3">
    <w:name w:val="Tyyli3"/>
    <w:basedOn w:val="Voimakas"/>
    <w:uiPriority w:val="1"/>
    <w:rsid w:val="00102536"/>
    <w:rPr>
      <w:rFonts w:ascii="Arial" w:hAnsi="Arial"/>
      <w:b/>
      <w:bCs/>
      <w:sz w:val="20"/>
    </w:rPr>
  </w:style>
  <w:style w:type="character" w:styleId="Voimakas">
    <w:name w:val="Strong"/>
    <w:basedOn w:val="Kappaleenoletusfontti"/>
    <w:uiPriority w:val="22"/>
    <w:rsid w:val="00102536"/>
    <w:rPr>
      <w:b/>
      <w:bCs/>
    </w:rPr>
  </w:style>
  <w:style w:type="character" w:customStyle="1" w:styleId="Tyyli4">
    <w:name w:val="Tyyli4"/>
    <w:basedOn w:val="Lihavoitu"/>
    <w:uiPriority w:val="1"/>
    <w:rsid w:val="00102536"/>
    <w:rPr>
      <w:rFonts w:ascii="Arial" w:hAnsi="Arial"/>
      <w:b/>
      <w:u w:val="single"/>
    </w:rPr>
  </w:style>
  <w:style w:type="character" w:customStyle="1" w:styleId="Tyyli5">
    <w:name w:val="Tyyli5"/>
    <w:basedOn w:val="Kappaleenoletusfontti"/>
    <w:uiPriority w:val="1"/>
    <w:rsid w:val="00102536"/>
  </w:style>
  <w:style w:type="character" w:customStyle="1" w:styleId="Tyyli6">
    <w:name w:val="Tyyli6"/>
    <w:basedOn w:val="Kappaleenoletusfontti"/>
    <w:uiPriority w:val="1"/>
    <w:rsid w:val="00451281"/>
    <w:rPr>
      <w:b/>
    </w:rPr>
  </w:style>
  <w:style w:type="table" w:styleId="Vaalearuudukkotaulukko1-korostus6">
    <w:name w:val="Grid Table 1 Light Accent 6"/>
    <w:basedOn w:val="Normaalitaulukko"/>
    <w:uiPriority w:val="46"/>
    <w:rsid w:val="00927CE8"/>
    <w:tblPr>
      <w:tblStyleRowBandSize w:val="1"/>
      <w:tblStyleColBandSize w:val="1"/>
      <w:tblBorders>
        <w:top w:val="single" w:sz="4" w:space="0" w:color="EFEFEF" w:themeColor="accent6" w:themeTint="66"/>
        <w:left w:val="single" w:sz="4" w:space="0" w:color="EFEFEF" w:themeColor="accent6" w:themeTint="66"/>
        <w:bottom w:val="single" w:sz="4" w:space="0" w:color="EFEFEF" w:themeColor="accent6" w:themeTint="66"/>
        <w:right w:val="single" w:sz="4" w:space="0" w:color="EFEFEF" w:themeColor="accent6" w:themeTint="66"/>
        <w:insideH w:val="single" w:sz="4" w:space="0" w:color="EFEFEF" w:themeColor="accent6" w:themeTint="66"/>
        <w:insideV w:val="single" w:sz="4" w:space="0" w:color="EFEFEF" w:themeColor="accent6" w:themeTint="66"/>
      </w:tblBorders>
    </w:tblPr>
    <w:tblStylePr w:type="firstRow">
      <w:rPr>
        <w:b/>
        <w:bCs/>
      </w:rPr>
      <w:tblPr/>
      <w:tcPr>
        <w:tcBorders>
          <w:bottom w:val="single" w:sz="12" w:space="0" w:color="E8E7E7" w:themeColor="accent6" w:themeTint="99"/>
        </w:tcBorders>
      </w:tcPr>
    </w:tblStylePr>
    <w:tblStylePr w:type="lastRow">
      <w:rPr>
        <w:b/>
        <w:bCs/>
      </w:rPr>
      <w:tblPr/>
      <w:tcPr>
        <w:tcBorders>
          <w:top w:val="double" w:sz="2" w:space="0" w:color="E8E7E7" w:themeColor="accent6" w:themeTint="99"/>
        </w:tcBorders>
      </w:tcPr>
    </w:tblStylePr>
    <w:tblStylePr w:type="firstCol">
      <w:rPr>
        <w:b/>
        <w:bCs/>
      </w:rPr>
    </w:tblStylePr>
    <w:tblStylePr w:type="lastCol">
      <w:rPr>
        <w:b/>
        <w:bCs/>
      </w:rPr>
    </w:tblStylePr>
  </w:style>
  <w:style w:type="character" w:styleId="AvattuHyperlinkki">
    <w:name w:val="FollowedHyperlink"/>
    <w:basedOn w:val="Kappaleenoletusfontti"/>
    <w:uiPriority w:val="99"/>
    <w:semiHidden/>
    <w:unhideWhenUsed/>
    <w:rsid w:val="00527ACD"/>
    <w:rPr>
      <w:color w:val="9E4CA9"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9762768">
      <w:bodyDiv w:val="1"/>
      <w:marLeft w:val="0"/>
      <w:marRight w:val="0"/>
      <w:marTop w:val="0"/>
      <w:marBottom w:val="0"/>
      <w:divBdr>
        <w:top w:val="none" w:sz="0" w:space="0" w:color="auto"/>
        <w:left w:val="none" w:sz="0" w:space="0" w:color="auto"/>
        <w:bottom w:val="none" w:sz="0" w:space="0" w:color="auto"/>
        <w:right w:val="none" w:sz="0" w:space="0" w:color="auto"/>
      </w:divBdr>
    </w:div>
    <w:div w:id="358362354">
      <w:bodyDiv w:val="1"/>
      <w:marLeft w:val="0"/>
      <w:marRight w:val="0"/>
      <w:marTop w:val="0"/>
      <w:marBottom w:val="0"/>
      <w:divBdr>
        <w:top w:val="none" w:sz="0" w:space="0" w:color="auto"/>
        <w:left w:val="none" w:sz="0" w:space="0" w:color="auto"/>
        <w:bottom w:val="none" w:sz="0" w:space="0" w:color="auto"/>
        <w:right w:val="none" w:sz="0" w:space="0" w:color="auto"/>
      </w:divBdr>
    </w:div>
    <w:div w:id="12294559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arkisto@pohde.fi"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s://pohde.fi/meilla-asiakkaana/potilastietojen-ja-sosiaalihuollon-asiakastietojen-pyytaminen/"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arkisto@pohde.fi"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0D2D6DD29C94EC7BC34A6DDFA45FD2A"/>
        <w:category>
          <w:name w:val="Yleiset"/>
          <w:gallery w:val="placeholder"/>
        </w:category>
        <w:types>
          <w:type w:val="bbPlcHdr"/>
        </w:types>
        <w:behaviors>
          <w:behavior w:val="content"/>
        </w:behaviors>
        <w:guid w:val="{26791B63-260B-4DC8-BA11-0CC3A6AFC56B}"/>
      </w:docPartPr>
      <w:docPartBody>
        <w:p w:rsidR="009D6005" w:rsidRDefault="000C21FF" w:rsidP="000C21FF">
          <w:pPr>
            <w:pStyle w:val="40D2D6DD29C94EC7BC34A6DDFA45FD2A1"/>
          </w:pPr>
          <w:r w:rsidRPr="001D4D42">
            <w:rPr>
              <w:rStyle w:val="Paikkamerkkiteksti"/>
            </w:rPr>
            <w:t>Kirjoita tekstiä napsauttamalla tai napauttamalla tätä.</w:t>
          </w:r>
        </w:p>
      </w:docPartBody>
    </w:docPart>
    <w:docPart>
      <w:docPartPr>
        <w:name w:val="42E292590D6F41CDA139924B26AF9AE3"/>
        <w:category>
          <w:name w:val="Yleiset"/>
          <w:gallery w:val="placeholder"/>
        </w:category>
        <w:types>
          <w:type w:val="bbPlcHdr"/>
        </w:types>
        <w:behaviors>
          <w:behavior w:val="content"/>
        </w:behaviors>
        <w:guid w:val="{8A1CECFC-8E4F-4C23-89FD-9B78B32EED2F}"/>
      </w:docPartPr>
      <w:docPartBody>
        <w:p w:rsidR="009D6005" w:rsidRDefault="000C21FF" w:rsidP="000C21FF">
          <w:pPr>
            <w:pStyle w:val="42E292590D6F41CDA139924B26AF9AE31"/>
          </w:pPr>
          <w:r>
            <w:rPr>
              <w:rStyle w:val="Paikkamerkkiteksti"/>
            </w:rPr>
            <w:t>Henkilötunnus</w:t>
          </w:r>
        </w:p>
      </w:docPartBody>
    </w:docPart>
    <w:docPart>
      <w:docPartPr>
        <w:name w:val="180289D6FD7842D19E64A20111FE9A80"/>
        <w:category>
          <w:name w:val="Yleiset"/>
          <w:gallery w:val="placeholder"/>
        </w:category>
        <w:types>
          <w:type w:val="bbPlcHdr"/>
        </w:types>
        <w:behaviors>
          <w:behavior w:val="content"/>
        </w:behaviors>
        <w:guid w:val="{0C3C92FF-3D00-4A75-851B-C9CA29361197}"/>
      </w:docPartPr>
      <w:docPartBody>
        <w:p w:rsidR="009D6005" w:rsidRDefault="000C21FF" w:rsidP="000C21FF">
          <w:pPr>
            <w:pStyle w:val="180289D6FD7842D19E64A20111FE9A801"/>
          </w:pPr>
          <w:r w:rsidRPr="001D4D42">
            <w:rPr>
              <w:rStyle w:val="Paikkamerkkiteksti"/>
            </w:rPr>
            <w:t>Kirjoita tekstiä napsauttamalla tai napauttamalla tätä.</w:t>
          </w:r>
        </w:p>
      </w:docPartBody>
    </w:docPart>
    <w:docPart>
      <w:docPartPr>
        <w:name w:val="2E5A66B2001741C7BC37FAB7AF50E1F0"/>
        <w:category>
          <w:name w:val="Yleiset"/>
          <w:gallery w:val="placeholder"/>
        </w:category>
        <w:types>
          <w:type w:val="bbPlcHdr"/>
        </w:types>
        <w:behaviors>
          <w:behavior w:val="content"/>
        </w:behaviors>
        <w:guid w:val="{83F9F915-14E8-4FA0-A162-AC1444225D67}"/>
      </w:docPartPr>
      <w:docPartBody>
        <w:p w:rsidR="009D6005" w:rsidRDefault="000C21FF" w:rsidP="000C21FF">
          <w:pPr>
            <w:pStyle w:val="2E5A66B2001741C7BC37FAB7AF50E1F01"/>
          </w:pPr>
          <w:r>
            <w:rPr>
              <w:rStyle w:val="Paikkamerkkiteksti"/>
            </w:rPr>
            <w:t>Puhelinnumero</w:t>
          </w:r>
        </w:p>
      </w:docPartBody>
    </w:docPart>
    <w:docPart>
      <w:docPartPr>
        <w:name w:val="1F8669C1C032427B9238ECE9E90DC37A"/>
        <w:category>
          <w:name w:val="Yleiset"/>
          <w:gallery w:val="placeholder"/>
        </w:category>
        <w:types>
          <w:type w:val="bbPlcHdr"/>
        </w:types>
        <w:behaviors>
          <w:behavior w:val="content"/>
        </w:behaviors>
        <w:guid w:val="{66EFAA29-8619-49FB-AEF2-3CE461CDCEEF}"/>
      </w:docPartPr>
      <w:docPartBody>
        <w:p w:rsidR="006A5031" w:rsidRDefault="000C21FF" w:rsidP="000C21FF">
          <w:pPr>
            <w:pStyle w:val="1F8669C1C032427B9238ECE9E90DC37A"/>
          </w:pPr>
          <w:r>
            <w:rPr>
              <w:rStyle w:val="Paikkamerkkiteksti"/>
            </w:rPr>
            <w:t>Valitse pvm</w:t>
          </w:r>
        </w:p>
      </w:docPartBody>
    </w:docPart>
    <w:docPart>
      <w:docPartPr>
        <w:name w:val="A861FC74368A4F7EB756C289A3C9510F"/>
        <w:category>
          <w:name w:val="Yleiset"/>
          <w:gallery w:val="placeholder"/>
        </w:category>
        <w:types>
          <w:type w:val="bbPlcHdr"/>
        </w:types>
        <w:behaviors>
          <w:behavior w:val="content"/>
        </w:behaviors>
        <w:guid w:val="{9134C0D3-02D3-48B4-9CAE-4234CC6B93AF}"/>
      </w:docPartPr>
      <w:docPartBody>
        <w:p w:rsidR="006A5031" w:rsidRDefault="000C21FF" w:rsidP="000C21FF">
          <w:pPr>
            <w:pStyle w:val="A861FC74368A4F7EB756C289A3C9510F"/>
          </w:pPr>
          <w:r w:rsidRPr="001D4D42">
            <w:rPr>
              <w:rStyle w:val="Paikkamerkkiteksti"/>
            </w:rPr>
            <w:t>Kirjoita tekstiä napsauttamalla tai napauttamalla tätä.</w:t>
          </w:r>
        </w:p>
      </w:docPartBody>
    </w:docPart>
    <w:docPart>
      <w:docPartPr>
        <w:name w:val="F356E56D4A67410A84E1941E77FEC62F"/>
        <w:category>
          <w:name w:val="Yleiset"/>
          <w:gallery w:val="placeholder"/>
        </w:category>
        <w:types>
          <w:type w:val="bbPlcHdr"/>
        </w:types>
        <w:behaviors>
          <w:behavior w:val="content"/>
        </w:behaviors>
        <w:guid w:val="{CB9362B0-B49B-4F36-BF2B-C612DA7F9426}"/>
      </w:docPartPr>
      <w:docPartBody>
        <w:p w:rsidR="006A5031" w:rsidRDefault="000C21FF" w:rsidP="000C21FF">
          <w:pPr>
            <w:pStyle w:val="F356E56D4A67410A84E1941E77FEC62F"/>
          </w:pPr>
          <w:r w:rsidRPr="00771BA1">
            <w:rPr>
              <w:rStyle w:val="Paikkamerkkiteksti"/>
            </w:rPr>
            <w:t>Kirjoita tekstiä napsauttamalla tai napauttamalla tätä.</w:t>
          </w:r>
        </w:p>
      </w:docPartBody>
    </w:docPart>
    <w:docPart>
      <w:docPartPr>
        <w:name w:val="05471197B2E2438487FEC9E8739D0A45"/>
        <w:category>
          <w:name w:val="Yleiset"/>
          <w:gallery w:val="placeholder"/>
        </w:category>
        <w:types>
          <w:type w:val="bbPlcHdr"/>
        </w:types>
        <w:behaviors>
          <w:behavior w:val="content"/>
        </w:behaviors>
        <w:guid w:val="{93AFC98D-448D-41F7-800D-B034E0817320}"/>
      </w:docPartPr>
      <w:docPartBody>
        <w:p w:rsidR="006A5031" w:rsidRDefault="000C21FF" w:rsidP="000C21FF">
          <w:pPr>
            <w:pStyle w:val="05471197B2E2438487FEC9E8739D0A45"/>
          </w:pPr>
          <w:r>
            <w:rPr>
              <w:rStyle w:val="Paikkamerkkiteksti"/>
            </w:rPr>
            <w:t>Valitse pvm</w:t>
          </w:r>
        </w:p>
      </w:docPartBody>
    </w:docPart>
    <w:docPart>
      <w:docPartPr>
        <w:name w:val="679240D34F264D18B6853E7D15B3D88E"/>
        <w:category>
          <w:name w:val="Yleiset"/>
          <w:gallery w:val="placeholder"/>
        </w:category>
        <w:types>
          <w:type w:val="bbPlcHdr"/>
        </w:types>
        <w:behaviors>
          <w:behavior w:val="content"/>
        </w:behaviors>
        <w:guid w:val="{A31C6DC0-E4D1-48A1-87FA-A4E3BE93B7FA}"/>
      </w:docPartPr>
      <w:docPartBody>
        <w:p w:rsidR="006A5031" w:rsidRDefault="000C21FF" w:rsidP="000C21FF">
          <w:pPr>
            <w:pStyle w:val="679240D34F264D18B6853E7D15B3D88E"/>
          </w:pPr>
          <w:r w:rsidRPr="001D4D42">
            <w:rPr>
              <w:rStyle w:val="Paikkamerkkiteksti"/>
            </w:rPr>
            <w:t>Kirjoita tekstiä napsauttamalla tai napauttamalla tätä.</w:t>
          </w:r>
        </w:p>
      </w:docPartBody>
    </w:docPart>
    <w:docPart>
      <w:docPartPr>
        <w:name w:val="D543AC93150C48C288D2CF5A0B2342A0"/>
        <w:category>
          <w:name w:val="Yleiset"/>
          <w:gallery w:val="placeholder"/>
        </w:category>
        <w:types>
          <w:type w:val="bbPlcHdr"/>
        </w:types>
        <w:behaviors>
          <w:behavior w:val="content"/>
        </w:behaviors>
        <w:guid w:val="{697DB9E2-0036-4189-BE0D-E535E699E3E0}"/>
      </w:docPartPr>
      <w:docPartBody>
        <w:p w:rsidR="006A5031" w:rsidRDefault="000C21FF" w:rsidP="000C21FF">
          <w:pPr>
            <w:pStyle w:val="D543AC93150C48C288D2CF5A0B2342A0"/>
          </w:pPr>
          <w:r w:rsidRPr="001D4D42">
            <w:rPr>
              <w:rStyle w:val="Paikkamerkkiteksti"/>
            </w:rPr>
            <w:t>Kirjoita tekstiä napsauttamalla tai napauttamalla tätä.</w:t>
          </w:r>
        </w:p>
      </w:docPartBody>
    </w:docPart>
    <w:docPart>
      <w:docPartPr>
        <w:name w:val="A30E655518A74EA282292AE14BC1E08C"/>
        <w:category>
          <w:name w:val="Yleiset"/>
          <w:gallery w:val="placeholder"/>
        </w:category>
        <w:types>
          <w:type w:val="bbPlcHdr"/>
        </w:types>
        <w:behaviors>
          <w:behavior w:val="content"/>
        </w:behaviors>
        <w:guid w:val="{7B509754-6EF2-44F4-914D-9C5524A887A3}"/>
      </w:docPartPr>
      <w:docPartBody>
        <w:p w:rsidR="00AA402A" w:rsidRDefault="000C21FF" w:rsidP="000C21FF">
          <w:pPr>
            <w:pStyle w:val="A30E655518A74EA282292AE14BC1E08C"/>
          </w:pPr>
          <w:r w:rsidRPr="001D4D42">
            <w:rPr>
              <w:rStyle w:val="Paikkamerkkiteksti"/>
            </w:rPr>
            <w:t>Kirjoita tekstiä napsauttamalla tai napauttamalla tätä.</w:t>
          </w:r>
        </w:p>
      </w:docPartBody>
    </w:docPart>
    <w:docPart>
      <w:docPartPr>
        <w:name w:val="BBC81F3D1D024564AADEF2806FE79332"/>
        <w:category>
          <w:name w:val="Yleiset"/>
          <w:gallery w:val="placeholder"/>
        </w:category>
        <w:types>
          <w:type w:val="bbPlcHdr"/>
        </w:types>
        <w:behaviors>
          <w:behavior w:val="content"/>
        </w:behaviors>
        <w:guid w:val="{C0B06E27-DC4B-46AD-9823-5FC69E26A46C}"/>
      </w:docPartPr>
      <w:docPartBody>
        <w:p w:rsidR="000C21FF" w:rsidRDefault="000C21FF" w:rsidP="000C21FF">
          <w:pPr>
            <w:pStyle w:val="BBC81F3D1D024564AADEF2806FE793321"/>
          </w:pPr>
          <w:r w:rsidRPr="001D4D42">
            <w:rPr>
              <w:rStyle w:val="Paikkamerkkiteksti"/>
            </w:rPr>
            <w:t>Kirjoita tekstiä napsauttamalla tai napauttamalla tätä.</w:t>
          </w:r>
        </w:p>
      </w:docPartBody>
    </w:docPart>
    <w:docPart>
      <w:docPartPr>
        <w:name w:val="A26BF0085F284F88B72B0C1F3917CF7F"/>
        <w:category>
          <w:name w:val="Yleiset"/>
          <w:gallery w:val="placeholder"/>
        </w:category>
        <w:types>
          <w:type w:val="bbPlcHdr"/>
        </w:types>
        <w:behaviors>
          <w:behavior w:val="content"/>
        </w:behaviors>
        <w:guid w:val="{0EE4E302-0371-486E-AFEC-F30E694384B8}"/>
      </w:docPartPr>
      <w:docPartBody>
        <w:p w:rsidR="000C21FF" w:rsidRDefault="000C21FF" w:rsidP="000C21FF">
          <w:pPr>
            <w:pStyle w:val="A26BF0085F284F88B72B0C1F3917CF7F1"/>
          </w:pPr>
          <w:r>
            <w:rPr>
              <w:rStyle w:val="Paikkamerkkiteksti"/>
            </w:rPr>
            <w:t>Henkilötunnus</w:t>
          </w:r>
        </w:p>
      </w:docPartBody>
    </w:docPart>
    <w:docPart>
      <w:docPartPr>
        <w:name w:val="ED95C4C5A44A48E2B9F93A80567B8625"/>
        <w:category>
          <w:name w:val="Yleiset"/>
          <w:gallery w:val="placeholder"/>
        </w:category>
        <w:types>
          <w:type w:val="bbPlcHdr"/>
        </w:types>
        <w:behaviors>
          <w:behavior w:val="content"/>
        </w:behaviors>
        <w:guid w:val="{A87ED60C-D099-4A6A-A952-CBE6FF4A36B6}"/>
      </w:docPartPr>
      <w:docPartBody>
        <w:p w:rsidR="000C21FF" w:rsidRDefault="000C21FF" w:rsidP="000C21FF">
          <w:pPr>
            <w:pStyle w:val="ED95C4C5A44A48E2B9F93A80567B86251"/>
          </w:pPr>
          <w:r w:rsidRPr="001D4D42">
            <w:rPr>
              <w:rStyle w:val="Paikkamerkkiteksti"/>
            </w:rPr>
            <w:t>Kirjoita tekstiä napsauttamalla tai napauttamalla tätä.</w:t>
          </w:r>
        </w:p>
      </w:docPartBody>
    </w:docPart>
    <w:docPart>
      <w:docPartPr>
        <w:name w:val="9842F1C1A8C942D2AB0C83C8BD2632E7"/>
        <w:category>
          <w:name w:val="Yleiset"/>
          <w:gallery w:val="placeholder"/>
        </w:category>
        <w:types>
          <w:type w:val="bbPlcHdr"/>
        </w:types>
        <w:behaviors>
          <w:behavior w:val="content"/>
        </w:behaviors>
        <w:guid w:val="{4A44EF98-D53B-4836-9ACE-025E34987B51}"/>
      </w:docPartPr>
      <w:docPartBody>
        <w:p w:rsidR="000C21FF" w:rsidRDefault="000C21FF" w:rsidP="000C21FF">
          <w:pPr>
            <w:pStyle w:val="9842F1C1A8C942D2AB0C83C8BD2632E71"/>
          </w:pPr>
          <w:r>
            <w:rPr>
              <w:rStyle w:val="Paikkamerkkiteksti"/>
            </w:rPr>
            <w:t>Puhelinnumero</w:t>
          </w:r>
        </w:p>
      </w:docPartBody>
    </w:docPart>
    <w:docPart>
      <w:docPartPr>
        <w:name w:val="7DC8B8221533498ABCFDC584DD52AE08"/>
        <w:category>
          <w:name w:val="Yleiset"/>
          <w:gallery w:val="placeholder"/>
        </w:category>
        <w:types>
          <w:type w:val="bbPlcHdr"/>
        </w:types>
        <w:behaviors>
          <w:behavior w:val="content"/>
        </w:behaviors>
        <w:guid w:val="{301E7DFC-CBBF-4BEC-B561-814C4C747C86}"/>
      </w:docPartPr>
      <w:docPartBody>
        <w:p w:rsidR="000C21FF" w:rsidRDefault="000C21FF" w:rsidP="000C21FF">
          <w:pPr>
            <w:pStyle w:val="7DC8B8221533498ABCFDC584DD52AE081"/>
          </w:pPr>
          <w:r>
            <w:rPr>
              <w:rStyle w:val="Paikkamerkkiteksti"/>
            </w:rPr>
            <w:t>Sähköpostiosoite</w:t>
          </w:r>
        </w:p>
      </w:docPartBody>
    </w:docPart>
    <w:docPart>
      <w:docPartPr>
        <w:name w:val="0C22C0E73A6E4B3F841B81A0DB6A2C18"/>
        <w:category>
          <w:name w:val="Yleiset"/>
          <w:gallery w:val="placeholder"/>
        </w:category>
        <w:types>
          <w:type w:val="bbPlcHdr"/>
        </w:types>
        <w:behaviors>
          <w:behavior w:val="content"/>
        </w:behaviors>
        <w:guid w:val="{D807CA4A-8594-4A55-8E04-4D05DBBA223F}"/>
      </w:docPartPr>
      <w:docPartBody>
        <w:p w:rsidR="000C21FF" w:rsidRDefault="000C21FF" w:rsidP="000C21FF">
          <w:pPr>
            <w:pStyle w:val="0C22C0E73A6E4B3F841B81A0DB6A2C18"/>
          </w:pPr>
          <w:r>
            <w:rPr>
              <w:rStyle w:val="Paikkamerkkiteksti"/>
            </w:rPr>
            <w:t>Sähköpostiosoite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ork Sans">
    <w:altName w:val="Courier New"/>
    <w:charset w:val="00"/>
    <w:family w:val="auto"/>
    <w:pitch w:val="variable"/>
    <w:sig w:usb0="A00000FF" w:usb1="5000E07B" w:usb2="00000000" w:usb3="00000000" w:csb0="00000193" w:csb1="00000000"/>
  </w:font>
  <w:font w:name="Times New Roman (Leipäteksti, m">
    <w:altName w:val="Times New Roman"/>
    <w:charset w:val="00"/>
    <w:family w:val="roman"/>
    <w:pitch w:val="variable"/>
    <w:sig w:usb0="E0002AEF" w:usb1="C0007841" w:usb2="00000009" w:usb3="00000000" w:csb0="000001FF" w:csb1="00000000"/>
  </w:font>
  <w:font w:name="Unitext">
    <w:altName w:val="Calibri"/>
    <w:charset w:val="00"/>
    <w:family w:val="swiss"/>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D6005"/>
    <w:rsid w:val="000C21FF"/>
    <w:rsid w:val="00110C0D"/>
    <w:rsid w:val="001A0DFC"/>
    <w:rsid w:val="00215BC8"/>
    <w:rsid w:val="002F72AB"/>
    <w:rsid w:val="002F7C58"/>
    <w:rsid w:val="003803B0"/>
    <w:rsid w:val="00420906"/>
    <w:rsid w:val="00526AF0"/>
    <w:rsid w:val="00585B5A"/>
    <w:rsid w:val="005C0F07"/>
    <w:rsid w:val="006A5031"/>
    <w:rsid w:val="007A41CF"/>
    <w:rsid w:val="00855CFF"/>
    <w:rsid w:val="00866444"/>
    <w:rsid w:val="008D1FD4"/>
    <w:rsid w:val="008F53AC"/>
    <w:rsid w:val="00921A4C"/>
    <w:rsid w:val="00972A59"/>
    <w:rsid w:val="00992DB4"/>
    <w:rsid w:val="009D6005"/>
    <w:rsid w:val="00AA402A"/>
    <w:rsid w:val="00AD2BF8"/>
    <w:rsid w:val="00AD4FFD"/>
    <w:rsid w:val="00B6433D"/>
    <w:rsid w:val="00B75B65"/>
    <w:rsid w:val="00BD7C37"/>
    <w:rsid w:val="00C85280"/>
    <w:rsid w:val="00CF418E"/>
    <w:rsid w:val="00DB4D13"/>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fi-FI" w:eastAsia="fi-FI"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sid w:val="000C21FF"/>
    <w:rPr>
      <w:color w:val="808080"/>
    </w:rPr>
  </w:style>
  <w:style w:type="paragraph" w:customStyle="1" w:styleId="BBC81F3D1D024564AADEF2806FE793321">
    <w:name w:val="BBC81F3D1D024564AADEF2806FE79332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A26BF0085F284F88B72B0C1F3917CF7F1">
    <w:name w:val="A26BF0085F284F88B72B0C1F3917CF7F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ED95C4C5A44A48E2B9F93A80567B86251">
    <w:name w:val="ED95C4C5A44A48E2B9F93A80567B8625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9842F1C1A8C942D2AB0C83C8BD2632E71">
    <w:name w:val="9842F1C1A8C942D2AB0C83C8BD2632E7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0C22C0E73A6E4B3F841B81A0DB6A2C18">
    <w:name w:val="0C22C0E73A6E4B3F841B81A0DB6A2C18"/>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7DC8B8221533498ABCFDC584DD52AE081">
    <w:name w:val="7DC8B8221533498ABCFDC584DD52AE08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40D2D6DD29C94EC7BC34A6DDFA45FD2A1">
    <w:name w:val="40D2D6DD29C94EC7BC34A6DDFA45FD2A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42E292590D6F41CDA139924B26AF9AE31">
    <w:name w:val="42E292590D6F41CDA139924B26AF9AE3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180289D6FD7842D19E64A20111FE9A801">
    <w:name w:val="180289D6FD7842D19E64A20111FE9A80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2E5A66B2001741C7BC37FAB7AF50E1F01">
    <w:name w:val="2E5A66B2001741C7BC37FAB7AF50E1F01"/>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D543AC93150C48C288D2CF5A0B2342A0">
    <w:name w:val="D543AC93150C48C288D2CF5A0B2342A0"/>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A30E655518A74EA282292AE14BC1E08C">
    <w:name w:val="A30E655518A74EA282292AE14BC1E08C"/>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1F8669C1C032427B9238ECE9E90DC37A">
    <w:name w:val="1F8669C1C032427B9238ECE9E90DC37A"/>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A861FC74368A4F7EB756C289A3C9510F">
    <w:name w:val="A861FC74368A4F7EB756C289A3C9510F"/>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F356E56D4A67410A84E1941E77FEC62F">
    <w:name w:val="F356E56D4A67410A84E1941E77FEC62F"/>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05471197B2E2438487FEC9E8739D0A45">
    <w:name w:val="05471197B2E2438487FEC9E8739D0A45"/>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 w:type="paragraph" w:customStyle="1" w:styleId="679240D34F264D18B6853E7D15B3D88E">
    <w:name w:val="679240D34F264D18B6853E7D15B3D88E"/>
    <w:rsid w:val="000C21FF"/>
    <w:pPr>
      <w:tabs>
        <w:tab w:val="left" w:pos="2268"/>
      </w:tabs>
      <w:spacing w:after="0" w:line="240" w:lineRule="exact"/>
      <w:ind w:left="1134"/>
    </w:pPr>
    <w:rPr>
      <w:rFonts w:ascii="Arial" w:eastAsiaTheme="minorHAnsi" w:hAnsi="Arial" w:cs="Arial"/>
      <w:color w:val="000000" w:themeColor="text1"/>
      <w:kern w:val="0"/>
      <w:sz w:val="18"/>
      <w:szCs w:val="18"/>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Pohde">
  <a:themeElements>
    <a:clrScheme name="Pohde_värit">
      <a:dk1>
        <a:srgbClr val="06175E"/>
      </a:dk1>
      <a:lt1>
        <a:srgbClr val="FFFEFE"/>
      </a:lt1>
      <a:dk2>
        <a:srgbClr val="042471"/>
      </a:dk2>
      <a:lt2>
        <a:srgbClr val="FFFEFE"/>
      </a:lt2>
      <a:accent1>
        <a:srgbClr val="4B6BC8"/>
      </a:accent1>
      <a:accent2>
        <a:srgbClr val="ACB9E4"/>
      </a:accent2>
      <a:accent3>
        <a:srgbClr val="FFA98D"/>
      </a:accent3>
      <a:accent4>
        <a:srgbClr val="FFC4B2"/>
      </a:accent4>
      <a:accent5>
        <a:srgbClr val="888686"/>
      </a:accent5>
      <a:accent6>
        <a:srgbClr val="D9D8D8"/>
      </a:accent6>
      <a:hlink>
        <a:srgbClr val="4B6BC8"/>
      </a:hlink>
      <a:folHlink>
        <a:srgbClr val="9E4CA9"/>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hde" id="{318ED85C-A95B-104B-AE37-D4239F9C11B6}" vid="{0146D37C-35BC-A44A-8805-FB89305FBC0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e8803545-8691-4b95-be08-91594e25253f" ContentTypeId="0x010100A5848389EB7ACC4CA5E3A778C972B5C8" PreviousValue="false" LastSyncTimeStamp="2022-10-26T12:25:12.48Z"/>
</file>

<file path=customXml/item2.xml><?xml version="1.0" encoding="utf-8"?>
<ct:contentTypeSchema xmlns:ct="http://schemas.microsoft.com/office/2006/metadata/contentType" xmlns:ma="http://schemas.microsoft.com/office/2006/metadata/properties/metaAttributes" ct:_="" ma:_="" ma:contentTypeName="Pohde asiakirja" ma:contentTypeID="0x010100A5848389EB7ACC4CA5E3A778C972B5C800F5318EFA0E750841AE21C051FBE0A810" ma:contentTypeVersion="4" ma:contentTypeDescription="Pohde asiakirjatyyppi" ma:contentTypeScope="" ma:versionID="88cd8ea4d857e42699b1199ebe34cbc7">
  <xsd:schema xmlns:xsd="http://www.w3.org/2001/XMLSchema" xmlns:xs="http://www.w3.org/2001/XMLSchema" xmlns:p="http://schemas.microsoft.com/office/2006/metadata/properties" xmlns:ns2="cb4b6cf5-75ed-4a36-b44a-d4264faaec16" xmlns:ns3="d3e50268-7799-48af-83c3-9a9b063078bc" targetNamespace="http://schemas.microsoft.com/office/2006/metadata/properties" ma:root="true" ma:fieldsID="a715f8d51c398d5003d90f6e39f9bf5a" ns2:_="" ns3:_="">
    <xsd:import namespace="cb4b6cf5-75ed-4a36-b44a-d4264faaec16"/>
    <xsd:import namespace="d3e50268-7799-48af-83c3-9a9b063078bc"/>
    <xsd:element name="properties">
      <xsd:complexType>
        <xsd:sequence>
          <xsd:element name="documentManagement">
            <xsd:complexType>
              <xsd:all>
                <xsd:element ref="ns2:Voimaanastumispäivä" minOccurs="0"/>
                <xsd:element ref="ns2:o9c18976417347398e254bcc8488edc9" minOccurs="0"/>
                <xsd:element ref="ns3:TaxCatchAll" minOccurs="0"/>
                <xsd:element ref="ns3:TaxCatchAllLabel" minOccurs="0"/>
                <xsd:element ref="ns2:i3a25948668945e49549858004d4d88a" minOccurs="0"/>
                <xsd:element ref="ns2:gc2962f7e1724d8c9e83469255d62b41" minOccurs="0"/>
                <xsd:element ref="ns2:Vastuuhenkilö"/>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b4b6cf5-75ed-4a36-b44a-d4264faaec16" elementFormDefault="qualified">
    <xsd:import namespace="http://schemas.microsoft.com/office/2006/documentManagement/types"/>
    <xsd:import namespace="http://schemas.microsoft.com/office/infopath/2007/PartnerControls"/>
    <xsd:element name="Voimaanastumispäivä" ma:index="8" nillable="true" ma:displayName="Voimaanastumispäivä" ma:default="" ma:format="DateOnly" ma:internalName="Voimaanastumisp_x00e4_iv_x00e4_">
      <xsd:simpleType>
        <xsd:restriction base="dms:DateTime"/>
      </xsd:simpleType>
    </xsd:element>
    <xsd:element name="o9c18976417347398e254bcc8488edc9" ma:index="9" ma:taxonomy="true" ma:internalName="o9c18976417347398e254bcc8488edc9" ma:taxonomyFieldName="Organisaatio_x0020__x002F__x0020_Toimi_x002d__x0020_tai_x0020_palvelualue" ma:displayName="Organisaatio / Toimi- tai palvelualue" ma:default="" ma:fieldId="{89c18976-4173-4739-8e25-4bcc8488edc9}" ma:taxonomyMulti="true" ma:sspId="e8803545-8691-4b95-be08-91594e25253f" ma:termSetId="56f70631-03b8-4068-95df-47f641b08dce" ma:anchorId="00000000-0000-0000-0000-000000000000" ma:open="false" ma:isKeyword="false">
      <xsd:complexType>
        <xsd:sequence>
          <xsd:element ref="pc:Terms" minOccurs="0" maxOccurs="1"/>
        </xsd:sequence>
      </xsd:complexType>
    </xsd:element>
    <xsd:element name="i3a25948668945e49549858004d4d88a" ma:index="13" ma:taxonomy="true" ma:internalName="i3a25948668945e49549858004d4d88a" ma:taxonomyFieldName="Sis_x00e4_lt_x00f6_tyyppi" ma:displayName="Sisältötyyppi" ma:default="" ma:fieldId="{23a25948-6689-45e4-9549-858004d4d88a}" ma:sspId="e8803545-8691-4b95-be08-91594e25253f" ma:termSetId="da2b0888-14f9-48a6-8a68-9337fed035e3" ma:anchorId="00000000-0000-0000-0000-000000000000" ma:open="false" ma:isKeyword="false">
      <xsd:complexType>
        <xsd:sequence>
          <xsd:element ref="pc:Terms" minOccurs="0" maxOccurs="1"/>
        </xsd:sequence>
      </xsd:complexType>
    </xsd:element>
    <xsd:element name="gc2962f7e1724d8c9e83469255d62b41" ma:index="15" nillable="true" ma:taxonomy="true" ma:internalName="gc2962f7e1724d8c9e83469255d62b41" ma:taxonomyFieldName="Avainsanat" ma:displayName="Avainsanat" ma:default="" ma:fieldId="{0c2962f7-e172-4d8c-9e83-469255d62b41}" ma:taxonomyMulti="true" ma:sspId="e8803545-8691-4b95-be08-91594e25253f" ma:termSetId="5c1e0a14-c6fd-4518-953e-5c6c70415617" ma:anchorId="00000000-0000-0000-0000-000000000000" ma:open="true" ma:isKeyword="false">
      <xsd:complexType>
        <xsd:sequence>
          <xsd:element ref="pc:Terms" minOccurs="0" maxOccurs="1"/>
        </xsd:sequence>
      </xsd:complexType>
    </xsd:element>
    <xsd:element name="Vastuuhenkilö" ma:index="17" ma:displayName="Vastuuhenkilö" ma:list="UserInfo" ma:internalName="Vastuuhenkil_x00f6_">
      <xsd:complexType>
        <xsd:complexContent>
          <xsd:extension base="dms:UserMulti">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3e50268-7799-48af-83c3-9a9b063078bc"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9052b1bc-1be2-4a5a-9fb5-e0004c1827a7}" ma:internalName="TaxCatchAll" ma:showField="CatchAllData" ma:web="5b6ef1d5-5bcc-4299-8de8-4850768c680e">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052b1bc-1be2-4a5a-9fb5-e0004c1827a7}" ma:internalName="TaxCatchAllLabel" ma:readOnly="true" ma:showField="CatchAllDataLabel" ma:web="5b6ef1d5-5bcc-4299-8de8-4850768c680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d3e50268-7799-48af-83c3-9a9b063078bc">
      <Value>13</Value>
      <Value>12</Value>
    </TaxCatchAll>
    <i3a25948668945e49549858004d4d88a xmlns="cb4b6cf5-75ed-4a36-b44a-d4264faaec16">
      <Terms xmlns="http://schemas.microsoft.com/office/infopath/2007/PartnerControls">
        <TermInfo xmlns="http://schemas.microsoft.com/office/infopath/2007/PartnerControls">
          <TermName xmlns="http://schemas.microsoft.com/office/infopath/2007/PartnerControls">Lomake</TermName>
          <TermId xmlns="http://schemas.microsoft.com/office/infopath/2007/PartnerControls">cfe5ffa7-be72-464c-b5d0-99b9f600132b</TermId>
        </TermInfo>
      </Terms>
    </i3a25948668945e49549858004d4d88a>
    <Vastuuhenkilö xmlns="cb4b6cf5-75ed-4a36-b44a-d4264faaec16">
      <UserInfo>
        <DisplayName>i:0#.f|membership|erkka.kaukonen@pohde.fi</DisplayName>
        <AccountId>200</AccountId>
        <AccountType/>
      </UserInfo>
    </Vastuuhenkilö>
    <gc2962f7e1724d8c9e83469255d62b41 xmlns="cb4b6cf5-75ed-4a36-b44a-d4264faaec16">
      <Terms xmlns="http://schemas.microsoft.com/office/infopath/2007/PartnerControls"/>
    </gc2962f7e1724d8c9e83469255d62b41>
    <o9c18976417347398e254bcc8488edc9 xmlns="cb4b6cf5-75ed-4a36-b44a-d4264faaec16">
      <Terms xmlns="http://schemas.microsoft.com/office/infopath/2007/PartnerControls">
        <TermInfo xmlns="http://schemas.microsoft.com/office/infopath/2007/PartnerControls">
          <TermName xmlns="http://schemas.microsoft.com/office/infopath/2007/PartnerControls">Pohde</TermName>
          <TermId xmlns="http://schemas.microsoft.com/office/infopath/2007/PartnerControls">730d0bc0-0406-4e5a-a126-28010b2bdb50</TermId>
        </TermInfo>
      </Terms>
    </o9c18976417347398e254bcc8488edc9>
    <Voimaanastumispäivä xmlns="cb4b6cf5-75ed-4a36-b44a-d4264faaec16" xsi:nil="true"/>
  </documentManagement>
</p:properties>
</file>

<file path=customXml/itemProps1.xml><?xml version="1.0" encoding="utf-8"?>
<ds:datastoreItem xmlns:ds="http://schemas.openxmlformats.org/officeDocument/2006/customXml" ds:itemID="{B3D118F1-B7FF-4BBF-9FD0-3ABB7DFDA4F3}">
  <ds:schemaRefs>
    <ds:schemaRef ds:uri="Microsoft.SharePoint.Taxonomy.ContentTypeSync"/>
  </ds:schemaRefs>
</ds:datastoreItem>
</file>

<file path=customXml/itemProps2.xml><?xml version="1.0" encoding="utf-8"?>
<ds:datastoreItem xmlns:ds="http://schemas.openxmlformats.org/officeDocument/2006/customXml" ds:itemID="{B1DE84AB-CFAC-4D7C-91B9-243896D1C3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b4b6cf5-75ed-4a36-b44a-d4264faaec16"/>
    <ds:schemaRef ds:uri="d3e50268-7799-48af-83c3-9a9b063078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3853D0-8E06-4CAE-9633-160790AB2EB4}">
  <ds:schemaRefs>
    <ds:schemaRef ds:uri="http://schemas.openxmlformats.org/officeDocument/2006/bibliography"/>
  </ds:schemaRefs>
</ds:datastoreItem>
</file>

<file path=customXml/itemProps4.xml><?xml version="1.0" encoding="utf-8"?>
<ds:datastoreItem xmlns:ds="http://schemas.openxmlformats.org/officeDocument/2006/customXml" ds:itemID="{2C3BFA66-9EAF-4937-BBE9-65497927C7FC}">
  <ds:schemaRefs>
    <ds:schemaRef ds:uri="http://schemas.microsoft.com/sharepoint/v3/contenttype/forms"/>
  </ds:schemaRefs>
</ds:datastoreItem>
</file>

<file path=customXml/itemProps5.xml><?xml version="1.0" encoding="utf-8"?>
<ds:datastoreItem xmlns:ds="http://schemas.openxmlformats.org/officeDocument/2006/customXml" ds:itemID="{611E5875-3454-4381-9A90-1A12B1817106}">
  <ds:schemaRefs>
    <ds:schemaRef ds:uri="b496c532-4044-4264-9724-98ef514812fd"/>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d3e50268-7799-48af-83c3-9a9b063078bc"/>
    <ds:schemaRef ds:uri="http://schemas.microsoft.com/office/2006/documentManagement/types"/>
    <ds:schemaRef ds:uri="e270aed3-a58f-4005-8a13-04ca1ffec19b"/>
    <ds:schemaRef ds:uri="http://www.w3.org/XML/1998/namespace"/>
    <ds:schemaRef ds:uri="http://purl.org/dc/dcmitype/"/>
    <ds:schemaRef ds:uri="cb4b6cf5-75ed-4a36-b44a-d4264faaec16"/>
  </ds:schemaRefs>
</ds:datastoreItem>
</file>

<file path=docMetadata/LabelInfo.xml><?xml version="1.0" encoding="utf-8"?>
<clbl:labelList xmlns:clbl="http://schemas.microsoft.com/office/2020/mipLabelMetadata">
  <clbl:label id="{0185fa2b-fb76-468e-9f16-d019c6a2f464}" enabled="1" method="Privileged" siteId="{9837ed87-b378-4f49-a0d1-fb48e67da013}" contentBits="0"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2</Pages>
  <Words>678</Words>
  <Characters>5498</Characters>
  <Application>Microsoft Office Word</Application>
  <DocSecurity>0</DocSecurity>
  <Lines>45</Lines>
  <Paragraphs>12</Paragraphs>
  <ScaleCrop>false</ScaleCrop>
  <HeadingPairs>
    <vt:vector size="2" baseType="variant">
      <vt:variant>
        <vt:lpstr>Otsikko</vt:lpstr>
      </vt:variant>
      <vt:variant>
        <vt:i4>1</vt:i4>
      </vt:variant>
    </vt:vector>
  </HeadingPairs>
  <TitlesOfParts>
    <vt:vector size="1" baseType="lpstr">
      <vt:lpstr>Pohde dokumenttipohja</vt:lpstr>
    </vt:vector>
  </TitlesOfParts>
  <Manager/>
  <Company/>
  <LinksUpToDate>false</LinksUpToDate>
  <CharactersWithSpaces>6164</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Pohde dokumenttipohja</dc:title>
  <dc:subject/>
  <dc:creator>Soini Heidi</dc:creator>
  <cp:keywords/>
  <dc:description/>
  <cp:lastModifiedBy>Palmgren Heidi</cp:lastModifiedBy>
  <cp:revision>3</cp:revision>
  <cp:lastPrinted>2026-02-20T12:49:00Z</cp:lastPrinted>
  <dcterms:created xsi:type="dcterms:W3CDTF">2026-05-28T11:11:00Z</dcterms:created>
  <dcterms:modified xsi:type="dcterms:W3CDTF">2026-05-28T13:00:00Z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0x010100A5848389EB7ACC4CA5E3A778C972B5C800F5318EFA0E750841AE21C051FBE0A810</vt:lpwstr>
  </property>
  <property fmtid="{D5CDD505-2E9C-101B-9397-08002B2CF9AE}" pid="3" name="MediaServiceImageTags">
    <vt:lpwstr/>
  </property>
  <property fmtid="{D5CDD505-2E9C-101B-9397-08002B2CF9AE}" pid="4" name="MSIP_Label_0185fa2b-fb76-468e-9f16-d019c6a2f464_Enabled">
    <vt:lpwstr>true</vt:lpwstr>
  </property>
  <property fmtid="{D5CDD505-2E9C-101B-9397-08002B2CF9AE}" pid="5" name="MSIP_Label_0185fa2b-fb76-468e-9f16-d019c6a2f464_SetDate">
    <vt:lpwstr>2023-02-02T10:14:06Z</vt:lpwstr>
  </property>
  <property fmtid="{D5CDD505-2E9C-101B-9397-08002B2CF9AE}" pid="6" name="MSIP_Label_0185fa2b-fb76-468e-9f16-d019c6a2f464_Method">
    <vt:lpwstr>Privileged</vt:lpwstr>
  </property>
  <property fmtid="{D5CDD505-2E9C-101B-9397-08002B2CF9AE}" pid="7" name="MSIP_Label_0185fa2b-fb76-468e-9f16-d019c6a2f464_Name">
    <vt:lpwstr>Julkinen ei leimaa</vt:lpwstr>
  </property>
  <property fmtid="{D5CDD505-2E9C-101B-9397-08002B2CF9AE}" pid="8" name="MSIP_Label_0185fa2b-fb76-468e-9f16-d019c6a2f464_SiteId">
    <vt:lpwstr>9837ed87-b378-4f49-a0d1-fb48e67da013</vt:lpwstr>
  </property>
  <property fmtid="{D5CDD505-2E9C-101B-9397-08002B2CF9AE}" pid="9" name="MSIP_Label_0185fa2b-fb76-468e-9f16-d019c6a2f464_ActionId">
    <vt:lpwstr>9b6b285d-db94-4192-83c8-e0549141d24b</vt:lpwstr>
  </property>
  <property fmtid="{D5CDD505-2E9C-101B-9397-08002B2CF9AE}" pid="10" name="MSIP_Label_0185fa2b-fb76-468e-9f16-d019c6a2f464_ContentBits">
    <vt:lpwstr>0</vt:lpwstr>
  </property>
  <property fmtid="{D5CDD505-2E9C-101B-9397-08002B2CF9AE}" pid="11" name="MSIP_Label_e7f2b28d-54cf-44b6-aad9-6a2b7fb652a6_Enabled">
    <vt:lpwstr>true</vt:lpwstr>
  </property>
  <property fmtid="{D5CDD505-2E9C-101B-9397-08002B2CF9AE}" pid="12" name="MSIP_Label_e7f2b28d-54cf-44b6-aad9-6a2b7fb652a6_SetDate">
    <vt:lpwstr>2023-02-06T07:10:34Z</vt:lpwstr>
  </property>
  <property fmtid="{D5CDD505-2E9C-101B-9397-08002B2CF9AE}" pid="13" name="MSIP_Label_e7f2b28d-54cf-44b6-aad9-6a2b7fb652a6_Method">
    <vt:lpwstr>Standard</vt:lpwstr>
  </property>
  <property fmtid="{D5CDD505-2E9C-101B-9397-08002B2CF9AE}" pid="14" name="MSIP_Label_e7f2b28d-54cf-44b6-aad9-6a2b7fb652a6_Name">
    <vt:lpwstr>e7f2b28d-54cf-44b6-aad9-6a2b7fb652a6</vt:lpwstr>
  </property>
  <property fmtid="{D5CDD505-2E9C-101B-9397-08002B2CF9AE}" pid="15" name="MSIP_Label_e7f2b28d-54cf-44b6-aad9-6a2b7fb652a6_SiteId">
    <vt:lpwstr>5cc89a67-fa29-4356-af5d-f436abc7c21b</vt:lpwstr>
  </property>
  <property fmtid="{D5CDD505-2E9C-101B-9397-08002B2CF9AE}" pid="16" name="MSIP_Label_e7f2b28d-54cf-44b6-aad9-6a2b7fb652a6_ActionId">
    <vt:lpwstr>eb053c5f-352f-4247-8c89-ce1e3a39b585</vt:lpwstr>
  </property>
  <property fmtid="{D5CDD505-2E9C-101B-9397-08002B2CF9AE}" pid="17" name="MSIP_Label_e7f2b28d-54cf-44b6-aad9-6a2b7fb652a6_ContentBits">
    <vt:lpwstr>0</vt:lpwstr>
  </property>
  <property fmtid="{D5CDD505-2E9C-101B-9397-08002B2CF9AE}" pid="18" name="Avainsanat">
    <vt:lpwstr/>
  </property>
  <property fmtid="{D5CDD505-2E9C-101B-9397-08002B2CF9AE}" pid="19" name="Sisältötyyppi">
    <vt:lpwstr/>
  </property>
  <property fmtid="{D5CDD505-2E9C-101B-9397-08002B2CF9AE}" pid="20" name="Sis_x00e4_lt_x00f6_tyyppi">
    <vt:lpwstr/>
  </property>
  <property fmtid="{D5CDD505-2E9C-101B-9397-08002B2CF9AE}" pid="21" name="Organisaatio / Toimi- tai palvelualue">
    <vt:lpwstr>12;#Pohde|730d0bc0-0406-4e5a-a126-28010b2bdb50</vt:lpwstr>
  </property>
</Properties>
</file>